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11309350" cx="20104100"/>
  <p:notesSz cx="20104100" cy="11309350"/>
  <p:embeddedFontLst>
    <p:embeddedFont>
      <p:font typeface="Arial Black"/>
      <p:regular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A4A3A4"/>
          </p15:clr>
        </p15:guide>
        <p15:guide id="2" pos="2160">
          <p15:clr>
            <a:srgbClr val="A4A3A4"/>
          </p15:clr>
        </p15:guide>
      </p15:sldGuideLst>
    </p:ext>
    <p:ext uri="GoogleSlidesCustomDataVersion2">
      <go:slidesCustomData xmlns:go="http://customooxmlschemas.google.com/" r:id="rId25" roundtripDataSignature="AMtx7miiGT1lAL7QHz569zqAiKX1aK+rt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ArialBlack-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jp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8712200" cy="56673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 name="Google Shape;4;n"/>
          <p:cNvSpPr txBox="1"/>
          <p:nvPr>
            <p:ph idx="10" type="dt"/>
          </p:nvPr>
        </p:nvSpPr>
        <p:spPr>
          <a:xfrm>
            <a:off x="11387138" y="0"/>
            <a:ext cx="8712200" cy="56673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 name="Google Shape;5;n"/>
          <p:cNvSpPr/>
          <p:nvPr>
            <p:ph idx="3"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2009775" y="5441950"/>
            <a:ext cx="16084550" cy="445452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10742613"/>
            <a:ext cx="8712200" cy="56673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n"/>
          <p:cNvSpPr txBox="1"/>
          <p:nvPr>
            <p:ph idx="12" type="sldNum"/>
          </p:nvPr>
        </p:nvSpPr>
        <p:spPr>
          <a:xfrm>
            <a:off x="11387138" y="10742613"/>
            <a:ext cx="8712200" cy="56673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CL"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1:notes"/>
          <p:cNvSpPr txBox="1"/>
          <p:nvPr>
            <p:ph idx="1" type="body"/>
          </p:nvPr>
        </p:nvSpPr>
        <p:spPr>
          <a:xfrm>
            <a:off x="2009775" y="5441950"/>
            <a:ext cx="16084550" cy="445452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 name="Google Shape;72;p1: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19330611e7_4_6: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5" name="Google Shape;135;g319330611e7_4_6: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19330611e7_4_15: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1" name="Google Shape;141;g319330611e7_4_15: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2101ae5a3c_0_5: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8" name="Google Shape;148;g32101ae5a3c_0_5: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19330611e7_3_2: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5" name="Google Shape;155;g319330611e7_3_2: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8:notes"/>
          <p:cNvSpPr txBox="1"/>
          <p:nvPr>
            <p:ph idx="1" type="body"/>
          </p:nvPr>
        </p:nvSpPr>
        <p:spPr>
          <a:xfrm>
            <a:off x="2009775" y="5441950"/>
            <a:ext cx="16084550" cy="445452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p8: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19330611e7_3_21: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6" name="Google Shape;176;g319330611e7_3_21: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9:notes"/>
          <p:cNvSpPr txBox="1"/>
          <p:nvPr>
            <p:ph idx="1" type="body"/>
          </p:nvPr>
        </p:nvSpPr>
        <p:spPr>
          <a:xfrm>
            <a:off x="2009775" y="5441950"/>
            <a:ext cx="16084550" cy="445452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3" name="Google Shape;183;p9: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3:notes"/>
          <p:cNvSpPr txBox="1"/>
          <p:nvPr>
            <p:ph idx="1" type="body"/>
          </p:nvPr>
        </p:nvSpPr>
        <p:spPr>
          <a:xfrm>
            <a:off x="2009775" y="5441950"/>
            <a:ext cx="16084550" cy="445452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9" name="Google Shape;189;p13: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20e1033751_0_69: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20e1033751_0_69:notes"/>
          <p:cNvSpPr txBox="1"/>
          <p:nvPr>
            <p:ph idx="1" type="body"/>
          </p:nvPr>
        </p:nvSpPr>
        <p:spPr>
          <a:xfrm>
            <a:off x="2009775" y="5441950"/>
            <a:ext cx="16084500" cy="4454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g320e1033751_0_69:notes"/>
          <p:cNvSpPr txBox="1"/>
          <p:nvPr>
            <p:ph idx="12" type="sldNum"/>
          </p:nvPr>
        </p:nvSpPr>
        <p:spPr>
          <a:xfrm>
            <a:off x="11387138" y="10742613"/>
            <a:ext cx="8712300" cy="566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s-CL"/>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20e1033751_0_14: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g320e1033751_0_14: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2" name="Google Shape;82;g320e1033751_0_14:notes"/>
          <p:cNvSpPr txBox="1"/>
          <p:nvPr>
            <p:ph idx="12" type="sldNum"/>
          </p:nvPr>
        </p:nvSpPr>
        <p:spPr>
          <a:xfrm>
            <a:off x="11387138" y="10742613"/>
            <a:ext cx="8712300" cy="566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CL"/>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19320e8e89_0_7: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8" name="Google Shape;88;g319320e8e89_0_7: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19320e8e89_0_31: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 name="Google Shape;94;g319320e8e89_0_31: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19320e8e89_0_45: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1" name="Google Shape;101;g319320e8e89_0_45: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20e1033751_0_0: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 name="Google Shape;107;g320e1033751_0_0: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g320e1033751_0_0:notes"/>
          <p:cNvSpPr txBox="1"/>
          <p:nvPr>
            <p:ph idx="12" type="sldNum"/>
          </p:nvPr>
        </p:nvSpPr>
        <p:spPr>
          <a:xfrm>
            <a:off x="11387138" y="10742613"/>
            <a:ext cx="8712300" cy="566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CL"/>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166853c177_0_0: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 name="Google Shape;116;g3166853c177_0_0: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19330611e7_4_0:notes"/>
          <p:cNvSpPr txBox="1"/>
          <p:nvPr>
            <p:ph idx="1" type="body"/>
          </p:nvPr>
        </p:nvSpPr>
        <p:spPr>
          <a:xfrm>
            <a:off x="2009775" y="5441950"/>
            <a:ext cx="16084500" cy="4454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g319330611e7_4_0:notes"/>
          <p:cNvSpPr/>
          <p:nvPr>
            <p:ph idx="2" type="sldImg"/>
          </p:nvPr>
        </p:nvSpPr>
        <p:spPr>
          <a:xfrm>
            <a:off x="6659563" y="1414463"/>
            <a:ext cx="6785100" cy="381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notes"/>
          <p:cNvSpPr txBox="1"/>
          <p:nvPr>
            <p:ph idx="1" type="body"/>
          </p:nvPr>
        </p:nvSpPr>
        <p:spPr>
          <a:xfrm>
            <a:off x="2009775" y="5441950"/>
            <a:ext cx="16084550" cy="445452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9" name="Google Shape;129;p6: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15" name="Shape 15"/>
        <p:cNvGrpSpPr/>
        <p:nvPr/>
      </p:nvGrpSpPr>
      <p:grpSpPr>
        <a:xfrm>
          <a:off x="0" y="0"/>
          <a:ext cx="0" cy="0"/>
          <a:chOff x="0" y="0"/>
          <a:chExt cx="0" cy="0"/>
        </a:xfrm>
      </p:grpSpPr>
      <p:pic>
        <p:nvPicPr>
          <p:cNvPr id="16" name="Google Shape;16;p17"/>
          <p:cNvPicPr preferRelativeResize="0"/>
          <p:nvPr/>
        </p:nvPicPr>
        <p:blipFill rotWithShape="1">
          <a:blip r:embed="rId2">
            <a:alphaModFix/>
          </a:blip>
          <a:srcRect b="0" l="0" r="0" t="0"/>
          <a:stretch/>
        </p:blipFill>
        <p:spPr>
          <a:xfrm>
            <a:off x="0" y="396"/>
            <a:ext cx="20104810" cy="11308953"/>
          </a:xfrm>
          <a:prstGeom prst="rect">
            <a:avLst/>
          </a:prstGeom>
          <a:noFill/>
          <a:ln>
            <a:noFill/>
          </a:ln>
        </p:spPr>
      </p:pic>
      <p:sp>
        <p:nvSpPr>
          <p:cNvPr id="17" name="Google Shape;17;p17"/>
          <p:cNvSpPr txBox="1"/>
          <p:nvPr>
            <p:ph type="ctrTitle"/>
          </p:nvPr>
        </p:nvSpPr>
        <p:spPr>
          <a:xfrm>
            <a:off x="2838209" y="8700548"/>
            <a:ext cx="6781800" cy="5847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sz="3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17"/>
          <p:cNvSpPr txBox="1"/>
          <p:nvPr>
            <p:ph idx="1" type="subTitle"/>
          </p:nvPr>
        </p:nvSpPr>
        <p:spPr>
          <a:xfrm>
            <a:off x="2838209" y="9612314"/>
            <a:ext cx="8712681" cy="369332"/>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sz="24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7"/>
          <p:cNvSpPr/>
          <p:nvPr/>
        </p:nvSpPr>
        <p:spPr>
          <a:xfrm>
            <a:off x="2838209" y="9464675"/>
            <a:ext cx="8841105" cy="0"/>
          </a:xfrm>
          <a:custGeom>
            <a:rect b="b" l="l" r="r" t="t"/>
            <a:pathLst>
              <a:path extrusionOk="0" h="120000" w="8841105">
                <a:moveTo>
                  <a:pt x="0" y="0"/>
                </a:moveTo>
                <a:lnTo>
                  <a:pt x="8840652" y="0"/>
                </a:lnTo>
              </a:path>
            </a:pathLst>
          </a:custGeom>
          <a:noFill/>
          <a:ln cap="flat" cmpd="sng" w="10450">
            <a:solidFill>
              <a:schemeClr val="lt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seño personalizado">
  <p:cSld name="4_Diseño personalizado">
    <p:spTree>
      <p:nvGrpSpPr>
        <p:cNvPr id="60" name="Shape 60"/>
        <p:cNvGrpSpPr/>
        <p:nvPr/>
      </p:nvGrpSpPr>
      <p:grpSpPr>
        <a:xfrm>
          <a:off x="0" y="0"/>
          <a:ext cx="0" cy="0"/>
          <a:chOff x="0" y="0"/>
          <a:chExt cx="0" cy="0"/>
        </a:xfrm>
      </p:grpSpPr>
      <p:pic>
        <p:nvPicPr>
          <p:cNvPr id="61" name="Google Shape;61;p25"/>
          <p:cNvPicPr preferRelativeResize="0"/>
          <p:nvPr/>
        </p:nvPicPr>
        <p:blipFill rotWithShape="1">
          <a:blip r:embed="rId2">
            <a:alphaModFix/>
          </a:blip>
          <a:srcRect b="0" l="0" r="0" t="0"/>
          <a:stretch/>
        </p:blipFill>
        <p:spPr>
          <a:xfrm>
            <a:off x="0" y="396"/>
            <a:ext cx="20104810" cy="11308953"/>
          </a:xfrm>
          <a:prstGeom prst="rect">
            <a:avLst/>
          </a:prstGeom>
          <a:noFill/>
          <a:ln>
            <a:noFill/>
          </a:ln>
        </p:spPr>
      </p:pic>
      <p:pic>
        <p:nvPicPr>
          <p:cNvPr id="62" name="Google Shape;62;p25"/>
          <p:cNvPicPr preferRelativeResize="0"/>
          <p:nvPr/>
        </p:nvPicPr>
        <p:blipFill rotWithShape="1">
          <a:blip r:embed="rId3">
            <a:alphaModFix/>
          </a:blip>
          <a:srcRect b="0" l="0" r="0" t="0"/>
          <a:stretch/>
        </p:blipFill>
        <p:spPr>
          <a:xfrm>
            <a:off x="3362" y="0"/>
            <a:ext cx="20097375" cy="11309350"/>
          </a:xfrm>
          <a:prstGeom prst="rect">
            <a:avLst/>
          </a:prstGeom>
          <a:noFill/>
          <a:ln>
            <a:noFill/>
          </a:ln>
        </p:spPr>
      </p:pic>
      <p:sp>
        <p:nvSpPr>
          <p:cNvPr id="63" name="Google Shape;63;p25"/>
          <p:cNvSpPr/>
          <p:nvPr/>
        </p:nvSpPr>
        <p:spPr>
          <a:xfrm>
            <a:off x="4413250" y="4206875"/>
            <a:ext cx="9892434" cy="2286000"/>
          </a:xfrm>
          <a:prstGeom prst="rect">
            <a:avLst/>
          </a:prstGeom>
          <a:solidFill>
            <a:schemeClr val="dk1">
              <a:alpha val="57647"/>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64" name="Google Shape;64;p25"/>
          <p:cNvSpPr txBox="1"/>
          <p:nvPr>
            <p:ph type="title"/>
          </p:nvPr>
        </p:nvSpPr>
        <p:spPr>
          <a:xfrm>
            <a:off x="4842028" y="4534001"/>
            <a:ext cx="9020022" cy="1538883"/>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sz="5000">
                <a:solidFill>
                  <a:srgbClr val="257CE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seño personalizado">
  <p:cSld name="3_Diseño personalizado">
    <p:spTree>
      <p:nvGrpSpPr>
        <p:cNvPr id="65" name="Shape 65"/>
        <p:cNvGrpSpPr/>
        <p:nvPr/>
      </p:nvGrpSpPr>
      <p:grpSpPr>
        <a:xfrm>
          <a:off x="0" y="0"/>
          <a:ext cx="0" cy="0"/>
          <a:chOff x="0" y="0"/>
          <a:chExt cx="0" cy="0"/>
        </a:xfrm>
      </p:grpSpPr>
      <p:pic>
        <p:nvPicPr>
          <p:cNvPr id="66" name="Google Shape;66;p27"/>
          <p:cNvPicPr preferRelativeResize="0"/>
          <p:nvPr/>
        </p:nvPicPr>
        <p:blipFill rotWithShape="1">
          <a:blip r:embed="rId2">
            <a:alphaModFix/>
          </a:blip>
          <a:srcRect b="0" l="0" r="0" t="0"/>
          <a:stretch/>
        </p:blipFill>
        <p:spPr>
          <a:xfrm>
            <a:off x="3362" y="0"/>
            <a:ext cx="20097375" cy="11309350"/>
          </a:xfrm>
          <a:prstGeom prst="rect">
            <a:avLst/>
          </a:prstGeom>
          <a:noFill/>
          <a:ln>
            <a:noFill/>
          </a:ln>
        </p:spPr>
      </p:pic>
      <p:sp>
        <p:nvSpPr>
          <p:cNvPr id="67" name="Google Shape;67;p27"/>
          <p:cNvSpPr txBox="1"/>
          <p:nvPr>
            <p:ph type="title"/>
          </p:nvPr>
        </p:nvSpPr>
        <p:spPr>
          <a:xfrm>
            <a:off x="6623050" y="7026275"/>
            <a:ext cx="9782022" cy="1538883"/>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sz="5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68" name="Shape 68"/>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Only">
  <p:cSld name="3_Title Only">
    <p:spTree>
      <p:nvGrpSpPr>
        <p:cNvPr id="69" name="Shape 6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Diseño personalizado">
  <p:cSld name="5_Diseño personalizado">
    <p:spTree>
      <p:nvGrpSpPr>
        <p:cNvPr id="20" name="Shape 20"/>
        <p:cNvGrpSpPr/>
        <p:nvPr/>
      </p:nvGrpSpPr>
      <p:grpSpPr>
        <a:xfrm>
          <a:off x="0" y="0"/>
          <a:ext cx="0" cy="0"/>
          <a:chOff x="0" y="0"/>
          <a:chExt cx="0" cy="0"/>
        </a:xfrm>
      </p:grpSpPr>
      <p:pic>
        <p:nvPicPr>
          <p:cNvPr id="21" name="Google Shape;21;p23"/>
          <p:cNvPicPr preferRelativeResize="0"/>
          <p:nvPr/>
        </p:nvPicPr>
        <p:blipFill rotWithShape="1">
          <a:blip r:embed="rId2">
            <a:alphaModFix/>
          </a:blip>
          <a:srcRect b="0" l="0" r="0" t="0"/>
          <a:stretch/>
        </p:blipFill>
        <p:spPr>
          <a:xfrm>
            <a:off x="-1" y="3340"/>
            <a:ext cx="20110047" cy="11306010"/>
          </a:xfrm>
          <a:prstGeom prst="rect">
            <a:avLst/>
          </a:prstGeom>
          <a:noFill/>
          <a:ln>
            <a:noFill/>
          </a:ln>
        </p:spPr>
      </p:pic>
      <p:sp>
        <p:nvSpPr>
          <p:cNvPr id="22" name="Google Shape;22;p23"/>
          <p:cNvSpPr txBox="1"/>
          <p:nvPr>
            <p:ph type="title"/>
          </p:nvPr>
        </p:nvSpPr>
        <p:spPr>
          <a:xfrm>
            <a:off x="831850" y="7178675"/>
            <a:ext cx="9782022" cy="1538883"/>
          </a:xfrm>
          <a:prstGeom prst="rect">
            <a:avLst/>
          </a:prstGeom>
          <a:noFill/>
          <a:ln>
            <a:noFill/>
          </a:ln>
        </p:spPr>
        <p:txBody>
          <a:bodyPr anchorCtr="0" anchor="t" bIns="0" lIns="0" spcFirstLastPara="1" rIns="0" wrap="square" tIns="0">
            <a:spAutoFit/>
          </a:bodyPr>
          <a:lstStyle>
            <a:lvl1pPr lvl="0" algn="r">
              <a:lnSpc>
                <a:spcPct val="100000"/>
              </a:lnSpc>
              <a:spcBef>
                <a:spcPts val="0"/>
              </a:spcBef>
              <a:spcAft>
                <a:spcPts val="0"/>
              </a:spcAft>
              <a:buSzPts val="1400"/>
              <a:buNone/>
              <a:defRPr sz="5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3" name="Shape 23"/>
        <p:cNvGrpSpPr/>
        <p:nvPr/>
      </p:nvGrpSpPr>
      <p:grpSpPr>
        <a:xfrm>
          <a:off x="0" y="0"/>
          <a:ext cx="0" cy="0"/>
          <a:chOff x="0" y="0"/>
          <a:chExt cx="0" cy="0"/>
        </a:xfrm>
      </p:grpSpPr>
      <p:pic>
        <p:nvPicPr>
          <p:cNvPr id="24" name="Google Shape;24;p18"/>
          <p:cNvPicPr preferRelativeResize="0"/>
          <p:nvPr/>
        </p:nvPicPr>
        <p:blipFill rotWithShape="1">
          <a:blip r:embed="rId2">
            <a:alphaModFix/>
          </a:blip>
          <a:srcRect b="0" l="0" r="0" t="0"/>
          <a:stretch/>
        </p:blipFill>
        <p:spPr>
          <a:xfrm>
            <a:off x="3362" y="0"/>
            <a:ext cx="20097375" cy="11309350"/>
          </a:xfrm>
          <a:prstGeom prst="rect">
            <a:avLst/>
          </a:prstGeom>
          <a:noFill/>
          <a:ln>
            <a:noFill/>
          </a:ln>
        </p:spPr>
      </p:pic>
      <p:sp>
        <p:nvSpPr>
          <p:cNvPr id="25" name="Google Shape;25;p18"/>
          <p:cNvSpPr txBox="1"/>
          <p:nvPr>
            <p:ph type="title"/>
          </p:nvPr>
        </p:nvSpPr>
        <p:spPr>
          <a:xfrm>
            <a:off x="6851650" y="7483475"/>
            <a:ext cx="9782022" cy="1538883"/>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sz="5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p:cSld name="Diseño personalizado">
    <p:spTree>
      <p:nvGrpSpPr>
        <p:cNvPr id="26" name="Shape 26"/>
        <p:cNvGrpSpPr/>
        <p:nvPr/>
      </p:nvGrpSpPr>
      <p:grpSpPr>
        <a:xfrm>
          <a:off x="0" y="0"/>
          <a:ext cx="0" cy="0"/>
          <a:chOff x="0" y="0"/>
          <a:chExt cx="0" cy="0"/>
        </a:xfrm>
      </p:grpSpPr>
      <p:sp>
        <p:nvSpPr>
          <p:cNvPr id="27" name="Google Shape;27;p20"/>
          <p:cNvSpPr txBox="1"/>
          <p:nvPr>
            <p:ph type="title"/>
          </p:nvPr>
        </p:nvSpPr>
        <p:spPr>
          <a:xfrm>
            <a:off x="2432050" y="714594"/>
            <a:ext cx="16988263" cy="738664"/>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20"/>
          <p:cNvSpPr/>
          <p:nvPr/>
        </p:nvSpPr>
        <p:spPr>
          <a:xfrm>
            <a:off x="-6350" y="656116"/>
            <a:ext cx="2243455" cy="1060450"/>
          </a:xfrm>
          <a:custGeom>
            <a:rect b="b" l="l" r="r" t="t"/>
            <a:pathLst>
              <a:path extrusionOk="0" h="1060450" w="2243455">
                <a:moveTo>
                  <a:pt x="2243429" y="0"/>
                </a:moveTo>
                <a:lnTo>
                  <a:pt x="0" y="0"/>
                </a:lnTo>
                <a:lnTo>
                  <a:pt x="0" y="1059999"/>
                </a:lnTo>
                <a:lnTo>
                  <a:pt x="2243429" y="1059999"/>
                </a:lnTo>
                <a:lnTo>
                  <a:pt x="2243429" y="0"/>
                </a:lnTo>
                <a:close/>
              </a:path>
            </a:pathLst>
          </a:custGeom>
          <a:solidFill>
            <a:srgbClr val="257CE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9" name="Google Shape;29;p20"/>
          <p:cNvSpPr/>
          <p:nvPr/>
        </p:nvSpPr>
        <p:spPr>
          <a:xfrm>
            <a:off x="16938421" y="10202309"/>
            <a:ext cx="1576070" cy="511175"/>
          </a:xfrm>
          <a:custGeom>
            <a:rect b="b" l="l" r="r" t="t"/>
            <a:pathLst>
              <a:path extrusionOk="0" h="511175" w="1576069">
                <a:moveTo>
                  <a:pt x="441172" y="241312"/>
                </a:moveTo>
                <a:lnTo>
                  <a:pt x="435267" y="179641"/>
                </a:lnTo>
                <a:lnTo>
                  <a:pt x="418414" y="127673"/>
                </a:lnTo>
                <a:lnTo>
                  <a:pt x="392747" y="86601"/>
                </a:lnTo>
                <a:lnTo>
                  <a:pt x="391845" y="85153"/>
                </a:lnTo>
                <a:lnTo>
                  <a:pt x="356819" y="51803"/>
                </a:lnTo>
                <a:lnTo>
                  <a:pt x="322008" y="30734"/>
                </a:lnTo>
                <a:lnTo>
                  <a:pt x="322008" y="245008"/>
                </a:lnTo>
                <a:lnTo>
                  <a:pt x="316534" y="299389"/>
                </a:lnTo>
                <a:lnTo>
                  <a:pt x="300723" y="343433"/>
                </a:lnTo>
                <a:lnTo>
                  <a:pt x="275463" y="377329"/>
                </a:lnTo>
                <a:lnTo>
                  <a:pt x="241617" y="401231"/>
                </a:lnTo>
                <a:lnTo>
                  <a:pt x="200088" y="415315"/>
                </a:lnTo>
                <a:lnTo>
                  <a:pt x="151752" y="419722"/>
                </a:lnTo>
                <a:lnTo>
                  <a:pt x="141351" y="419684"/>
                </a:lnTo>
                <a:lnTo>
                  <a:pt x="130746" y="419442"/>
                </a:lnTo>
                <a:lnTo>
                  <a:pt x="120827" y="418769"/>
                </a:lnTo>
                <a:lnTo>
                  <a:pt x="112496" y="417474"/>
                </a:lnTo>
                <a:lnTo>
                  <a:pt x="112496" y="91033"/>
                </a:lnTo>
                <a:lnTo>
                  <a:pt x="121107" y="89408"/>
                </a:lnTo>
                <a:lnTo>
                  <a:pt x="132499" y="87985"/>
                </a:lnTo>
                <a:lnTo>
                  <a:pt x="146659" y="86982"/>
                </a:lnTo>
                <a:lnTo>
                  <a:pt x="163588" y="86601"/>
                </a:lnTo>
                <a:lnTo>
                  <a:pt x="209257" y="90881"/>
                </a:lnTo>
                <a:lnTo>
                  <a:pt x="248094" y="103809"/>
                </a:lnTo>
                <a:lnTo>
                  <a:pt x="279438" y="125552"/>
                </a:lnTo>
                <a:lnTo>
                  <a:pt x="302653" y="156235"/>
                </a:lnTo>
                <a:lnTo>
                  <a:pt x="317055" y="196011"/>
                </a:lnTo>
                <a:lnTo>
                  <a:pt x="322008" y="245008"/>
                </a:lnTo>
                <a:lnTo>
                  <a:pt x="322008" y="30734"/>
                </a:lnTo>
                <a:lnTo>
                  <a:pt x="318211" y="28422"/>
                </a:lnTo>
                <a:lnTo>
                  <a:pt x="272313" y="12306"/>
                </a:lnTo>
                <a:lnTo>
                  <a:pt x="217411" y="2997"/>
                </a:lnTo>
                <a:lnTo>
                  <a:pt x="151752" y="0"/>
                </a:lnTo>
                <a:lnTo>
                  <a:pt x="110134" y="685"/>
                </a:lnTo>
                <a:lnTo>
                  <a:pt x="70319" y="2768"/>
                </a:lnTo>
                <a:lnTo>
                  <a:pt x="33286" y="6235"/>
                </a:lnTo>
                <a:lnTo>
                  <a:pt x="0" y="11099"/>
                </a:lnTo>
                <a:lnTo>
                  <a:pt x="0" y="500392"/>
                </a:lnTo>
                <a:lnTo>
                  <a:pt x="23342" y="503123"/>
                </a:lnTo>
                <a:lnTo>
                  <a:pt x="52374" y="505485"/>
                </a:lnTo>
                <a:lnTo>
                  <a:pt x="87236" y="507161"/>
                </a:lnTo>
                <a:lnTo>
                  <a:pt x="128054" y="507796"/>
                </a:lnTo>
                <a:lnTo>
                  <a:pt x="184556" y="505294"/>
                </a:lnTo>
                <a:lnTo>
                  <a:pt x="236435" y="497713"/>
                </a:lnTo>
                <a:lnTo>
                  <a:pt x="283159" y="484936"/>
                </a:lnTo>
                <a:lnTo>
                  <a:pt x="324205" y="466864"/>
                </a:lnTo>
                <a:lnTo>
                  <a:pt x="359016" y="443407"/>
                </a:lnTo>
                <a:lnTo>
                  <a:pt x="382054" y="419722"/>
                </a:lnTo>
                <a:lnTo>
                  <a:pt x="385749" y="415925"/>
                </a:lnTo>
                <a:lnTo>
                  <a:pt x="408393" y="382181"/>
                </a:lnTo>
                <a:lnTo>
                  <a:pt x="425894" y="341972"/>
                </a:lnTo>
                <a:lnTo>
                  <a:pt x="437172" y="295097"/>
                </a:lnTo>
                <a:lnTo>
                  <a:pt x="441172" y="241312"/>
                </a:lnTo>
                <a:close/>
              </a:path>
              <a:path extrusionOk="0" h="511175" w="1576069">
                <a:moveTo>
                  <a:pt x="827582" y="502602"/>
                </a:moveTo>
                <a:lnTo>
                  <a:pt x="826490" y="478307"/>
                </a:lnTo>
                <a:lnTo>
                  <a:pt x="825538" y="450888"/>
                </a:lnTo>
                <a:lnTo>
                  <a:pt x="824865" y="420268"/>
                </a:lnTo>
                <a:lnTo>
                  <a:pt x="824611" y="386397"/>
                </a:lnTo>
                <a:lnTo>
                  <a:pt x="824611" y="140639"/>
                </a:lnTo>
                <a:lnTo>
                  <a:pt x="712089" y="140639"/>
                </a:lnTo>
                <a:lnTo>
                  <a:pt x="712089" y="365671"/>
                </a:lnTo>
                <a:lnTo>
                  <a:pt x="710628" y="373811"/>
                </a:lnTo>
                <a:lnTo>
                  <a:pt x="688695" y="406768"/>
                </a:lnTo>
                <a:lnTo>
                  <a:pt x="651395" y="419722"/>
                </a:lnTo>
                <a:lnTo>
                  <a:pt x="625627" y="413918"/>
                </a:lnTo>
                <a:lnTo>
                  <a:pt x="607910" y="397230"/>
                </a:lnTo>
                <a:lnTo>
                  <a:pt x="597687" y="370674"/>
                </a:lnTo>
                <a:lnTo>
                  <a:pt x="594398" y="335330"/>
                </a:lnTo>
                <a:lnTo>
                  <a:pt x="594398" y="140639"/>
                </a:lnTo>
                <a:lnTo>
                  <a:pt x="481888" y="140639"/>
                </a:lnTo>
                <a:lnTo>
                  <a:pt x="481888" y="353072"/>
                </a:lnTo>
                <a:lnTo>
                  <a:pt x="488022" y="412394"/>
                </a:lnTo>
                <a:lnTo>
                  <a:pt x="505383" y="456869"/>
                </a:lnTo>
                <a:lnTo>
                  <a:pt x="532409" y="487451"/>
                </a:lnTo>
                <a:lnTo>
                  <a:pt x="567537" y="505091"/>
                </a:lnTo>
                <a:lnTo>
                  <a:pt x="609206" y="510768"/>
                </a:lnTo>
                <a:lnTo>
                  <a:pt x="652399" y="504634"/>
                </a:lnTo>
                <a:lnTo>
                  <a:pt x="684987" y="489483"/>
                </a:lnTo>
                <a:lnTo>
                  <a:pt x="707986" y="470154"/>
                </a:lnTo>
                <a:lnTo>
                  <a:pt x="722452" y="451535"/>
                </a:lnTo>
                <a:lnTo>
                  <a:pt x="724674" y="451535"/>
                </a:lnTo>
                <a:lnTo>
                  <a:pt x="729869" y="502602"/>
                </a:lnTo>
                <a:lnTo>
                  <a:pt x="827582" y="502602"/>
                </a:lnTo>
                <a:close/>
              </a:path>
              <a:path extrusionOk="0" h="511175" w="1576069">
                <a:moveTo>
                  <a:pt x="1244155" y="318274"/>
                </a:moveTo>
                <a:lnTo>
                  <a:pt x="1238161" y="266484"/>
                </a:lnTo>
                <a:lnTo>
                  <a:pt x="1220876" y="221424"/>
                </a:lnTo>
                <a:lnTo>
                  <a:pt x="1193355" y="184315"/>
                </a:lnTo>
                <a:lnTo>
                  <a:pt x="1156639" y="156324"/>
                </a:lnTo>
                <a:lnTo>
                  <a:pt x="1127175" y="144729"/>
                </a:lnTo>
                <a:lnTo>
                  <a:pt x="1127175" y="321259"/>
                </a:lnTo>
                <a:lnTo>
                  <a:pt x="1122210" y="365747"/>
                </a:lnTo>
                <a:lnTo>
                  <a:pt x="1107948" y="400088"/>
                </a:lnTo>
                <a:lnTo>
                  <a:pt x="1085354" y="422224"/>
                </a:lnTo>
                <a:lnTo>
                  <a:pt x="1055395" y="430072"/>
                </a:lnTo>
                <a:lnTo>
                  <a:pt x="1054658" y="430072"/>
                </a:lnTo>
                <a:lnTo>
                  <a:pt x="1023213" y="421817"/>
                </a:lnTo>
                <a:lnTo>
                  <a:pt x="1000239" y="399072"/>
                </a:lnTo>
                <a:lnTo>
                  <a:pt x="986155" y="364807"/>
                </a:lnTo>
                <a:lnTo>
                  <a:pt x="981367" y="322008"/>
                </a:lnTo>
                <a:lnTo>
                  <a:pt x="985443" y="282206"/>
                </a:lnTo>
                <a:lnTo>
                  <a:pt x="998397" y="247332"/>
                </a:lnTo>
                <a:lnTo>
                  <a:pt x="1021346" y="222580"/>
                </a:lnTo>
                <a:lnTo>
                  <a:pt x="1055395" y="213169"/>
                </a:lnTo>
                <a:lnTo>
                  <a:pt x="1088174" y="222580"/>
                </a:lnTo>
                <a:lnTo>
                  <a:pt x="1110437" y="247230"/>
                </a:lnTo>
                <a:lnTo>
                  <a:pt x="1123149" y="281889"/>
                </a:lnTo>
                <a:lnTo>
                  <a:pt x="1127175" y="321259"/>
                </a:lnTo>
                <a:lnTo>
                  <a:pt x="1127175" y="144729"/>
                </a:lnTo>
                <a:lnTo>
                  <a:pt x="1111783" y="138658"/>
                </a:lnTo>
                <a:lnTo>
                  <a:pt x="1059827" y="132511"/>
                </a:lnTo>
                <a:lnTo>
                  <a:pt x="1012253" y="136982"/>
                </a:lnTo>
                <a:lnTo>
                  <a:pt x="970229" y="150050"/>
                </a:lnTo>
                <a:lnTo>
                  <a:pt x="934402" y="171119"/>
                </a:lnTo>
                <a:lnTo>
                  <a:pt x="905395" y="199644"/>
                </a:lnTo>
                <a:lnTo>
                  <a:pt x="883894" y="235051"/>
                </a:lnTo>
                <a:lnTo>
                  <a:pt x="870508" y="276745"/>
                </a:lnTo>
                <a:lnTo>
                  <a:pt x="865911" y="324192"/>
                </a:lnTo>
                <a:lnTo>
                  <a:pt x="872426" y="378625"/>
                </a:lnTo>
                <a:lnTo>
                  <a:pt x="890930" y="424548"/>
                </a:lnTo>
                <a:lnTo>
                  <a:pt x="919835" y="461340"/>
                </a:lnTo>
                <a:lnTo>
                  <a:pt x="957567" y="488378"/>
                </a:lnTo>
                <a:lnTo>
                  <a:pt x="1002538" y="505066"/>
                </a:lnTo>
                <a:lnTo>
                  <a:pt x="1053160" y="510755"/>
                </a:lnTo>
                <a:lnTo>
                  <a:pt x="1053896" y="510755"/>
                </a:lnTo>
                <a:lnTo>
                  <a:pt x="1094740" y="507009"/>
                </a:lnTo>
                <a:lnTo>
                  <a:pt x="1133703" y="495655"/>
                </a:lnTo>
                <a:lnTo>
                  <a:pt x="1169187" y="476491"/>
                </a:lnTo>
                <a:lnTo>
                  <a:pt x="1199578" y="449364"/>
                </a:lnTo>
                <a:lnTo>
                  <a:pt x="1223276" y="414070"/>
                </a:lnTo>
                <a:lnTo>
                  <a:pt x="1238669" y="370433"/>
                </a:lnTo>
                <a:lnTo>
                  <a:pt x="1244155" y="318274"/>
                </a:lnTo>
                <a:close/>
              </a:path>
              <a:path extrusionOk="0" h="511175" w="1576069">
                <a:moveTo>
                  <a:pt x="1575854" y="146558"/>
                </a:moveTo>
                <a:lnTo>
                  <a:pt x="1556600" y="140614"/>
                </a:lnTo>
                <a:lnTo>
                  <a:pt x="1535125" y="136194"/>
                </a:lnTo>
                <a:lnTo>
                  <a:pt x="1512544" y="133451"/>
                </a:lnTo>
                <a:lnTo>
                  <a:pt x="1489964" y="132499"/>
                </a:lnTo>
                <a:lnTo>
                  <a:pt x="1436065" y="137604"/>
                </a:lnTo>
                <a:lnTo>
                  <a:pt x="1389964" y="152133"/>
                </a:lnTo>
                <a:lnTo>
                  <a:pt x="1351838" y="174917"/>
                </a:lnTo>
                <a:lnTo>
                  <a:pt x="1321866" y="204762"/>
                </a:lnTo>
                <a:lnTo>
                  <a:pt x="1300238" y="240499"/>
                </a:lnTo>
                <a:lnTo>
                  <a:pt x="1287132" y="280949"/>
                </a:lnTo>
                <a:lnTo>
                  <a:pt x="1282712" y="324942"/>
                </a:lnTo>
                <a:lnTo>
                  <a:pt x="1287195" y="371144"/>
                </a:lnTo>
                <a:lnTo>
                  <a:pt x="1300264" y="411645"/>
                </a:lnTo>
                <a:lnTo>
                  <a:pt x="1321346" y="445947"/>
                </a:lnTo>
                <a:lnTo>
                  <a:pt x="1349870" y="473532"/>
                </a:lnTo>
                <a:lnTo>
                  <a:pt x="1385277" y="493864"/>
                </a:lnTo>
                <a:lnTo>
                  <a:pt x="1426984" y="506450"/>
                </a:lnTo>
                <a:lnTo>
                  <a:pt x="1474431" y="510755"/>
                </a:lnTo>
                <a:lnTo>
                  <a:pt x="1505470" y="509460"/>
                </a:lnTo>
                <a:lnTo>
                  <a:pt x="1556994" y="500468"/>
                </a:lnTo>
                <a:lnTo>
                  <a:pt x="1561782" y="410832"/>
                </a:lnTo>
                <a:lnTo>
                  <a:pt x="1548282" y="415810"/>
                </a:lnTo>
                <a:lnTo>
                  <a:pt x="1533182" y="419531"/>
                </a:lnTo>
                <a:lnTo>
                  <a:pt x="1516278" y="421868"/>
                </a:lnTo>
                <a:lnTo>
                  <a:pt x="1497355" y="422681"/>
                </a:lnTo>
                <a:lnTo>
                  <a:pt x="1458760" y="416090"/>
                </a:lnTo>
                <a:lnTo>
                  <a:pt x="1427226" y="396582"/>
                </a:lnTo>
                <a:lnTo>
                  <a:pt x="1405966" y="364591"/>
                </a:lnTo>
                <a:lnTo>
                  <a:pt x="1398155" y="320522"/>
                </a:lnTo>
                <a:lnTo>
                  <a:pt x="1404683" y="279692"/>
                </a:lnTo>
                <a:lnTo>
                  <a:pt x="1424178" y="247599"/>
                </a:lnTo>
                <a:lnTo>
                  <a:pt x="1454924" y="226606"/>
                </a:lnTo>
                <a:lnTo>
                  <a:pt x="1495171" y="219087"/>
                </a:lnTo>
                <a:lnTo>
                  <a:pt x="1515630" y="219989"/>
                </a:lnTo>
                <a:lnTo>
                  <a:pt x="1532737" y="222427"/>
                </a:lnTo>
                <a:lnTo>
                  <a:pt x="1546796" y="225971"/>
                </a:lnTo>
                <a:lnTo>
                  <a:pt x="1558086" y="230212"/>
                </a:lnTo>
                <a:lnTo>
                  <a:pt x="1575854" y="146558"/>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0" name="Google Shape;30;p20"/>
          <p:cNvSpPr/>
          <p:nvPr/>
        </p:nvSpPr>
        <p:spPr>
          <a:xfrm>
            <a:off x="18623540" y="10245307"/>
            <a:ext cx="378460" cy="469900"/>
          </a:xfrm>
          <a:custGeom>
            <a:rect b="b" l="l" r="r" t="t"/>
            <a:pathLst>
              <a:path extrusionOk="0" h="469900" w="378459">
                <a:moveTo>
                  <a:pt x="377967" y="0"/>
                </a:moveTo>
                <a:lnTo>
                  <a:pt x="273688" y="0"/>
                </a:lnTo>
                <a:lnTo>
                  <a:pt x="273688" y="266117"/>
                </a:lnTo>
                <a:lnTo>
                  <a:pt x="268116" y="319317"/>
                </a:lnTo>
                <a:lnTo>
                  <a:pt x="251744" y="356757"/>
                </a:lnTo>
                <a:lnTo>
                  <a:pt x="225083" y="378889"/>
                </a:lnTo>
                <a:lnTo>
                  <a:pt x="188643" y="386166"/>
                </a:lnTo>
                <a:lnTo>
                  <a:pt x="152992" y="378600"/>
                </a:lnTo>
                <a:lnTo>
                  <a:pt x="126738" y="355987"/>
                </a:lnTo>
                <a:lnTo>
                  <a:pt x="110518" y="318451"/>
                </a:lnTo>
                <a:lnTo>
                  <a:pt x="104970" y="266117"/>
                </a:lnTo>
                <a:lnTo>
                  <a:pt x="104970" y="0"/>
                </a:lnTo>
                <a:lnTo>
                  <a:pt x="0" y="0"/>
                </a:lnTo>
                <a:lnTo>
                  <a:pt x="0" y="257897"/>
                </a:lnTo>
                <a:lnTo>
                  <a:pt x="4140" y="316080"/>
                </a:lnTo>
                <a:lnTo>
                  <a:pt x="16320" y="364420"/>
                </a:lnTo>
                <a:lnTo>
                  <a:pt x="36180" y="403244"/>
                </a:lnTo>
                <a:lnTo>
                  <a:pt x="63360" y="432875"/>
                </a:lnTo>
                <a:lnTo>
                  <a:pt x="97498" y="453638"/>
                </a:lnTo>
                <a:lnTo>
                  <a:pt x="138234" y="465858"/>
                </a:lnTo>
                <a:lnTo>
                  <a:pt x="185209" y="469860"/>
                </a:lnTo>
                <a:lnTo>
                  <a:pt x="233897" y="465682"/>
                </a:lnTo>
                <a:lnTo>
                  <a:pt x="276216" y="453068"/>
                </a:lnTo>
                <a:lnTo>
                  <a:pt x="311756" y="431899"/>
                </a:lnTo>
                <a:lnTo>
                  <a:pt x="340111" y="402056"/>
                </a:lnTo>
                <a:lnTo>
                  <a:pt x="360870" y="363417"/>
                </a:lnTo>
                <a:lnTo>
                  <a:pt x="373625" y="315865"/>
                </a:lnTo>
                <a:lnTo>
                  <a:pt x="377967" y="259280"/>
                </a:lnTo>
                <a:lnTo>
                  <a:pt x="377967" y="0"/>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31" name="Google Shape;31;p20"/>
          <p:cNvGrpSpPr/>
          <p:nvPr/>
        </p:nvGrpSpPr>
        <p:grpSpPr>
          <a:xfrm>
            <a:off x="19053919" y="10117702"/>
            <a:ext cx="427015" cy="597582"/>
            <a:chOff x="19053919" y="10117702"/>
            <a:chExt cx="427015" cy="597582"/>
          </a:xfrm>
        </p:grpSpPr>
        <p:sp>
          <p:nvSpPr>
            <p:cNvPr id="32" name="Google Shape;32;p20"/>
            <p:cNvSpPr/>
            <p:nvPr/>
          </p:nvSpPr>
          <p:spPr>
            <a:xfrm>
              <a:off x="19053919" y="10237764"/>
              <a:ext cx="366395" cy="477520"/>
            </a:xfrm>
            <a:custGeom>
              <a:rect b="b" l="l" r="r" t="t"/>
              <a:pathLst>
                <a:path extrusionOk="0" h="477520" w="366394">
                  <a:moveTo>
                    <a:pt x="252421" y="0"/>
                  </a:moveTo>
                  <a:lnTo>
                    <a:pt x="206913" y="3226"/>
                  </a:lnTo>
                  <a:lnTo>
                    <a:pt x="164136" y="12810"/>
                  </a:lnTo>
                  <a:lnTo>
                    <a:pt x="124791" y="28603"/>
                  </a:lnTo>
                  <a:lnTo>
                    <a:pt x="89578" y="50459"/>
                  </a:lnTo>
                  <a:lnTo>
                    <a:pt x="59197" y="78232"/>
                  </a:lnTo>
                  <a:lnTo>
                    <a:pt x="34348" y="111776"/>
                  </a:lnTo>
                  <a:lnTo>
                    <a:pt x="15732" y="150943"/>
                  </a:lnTo>
                  <a:lnTo>
                    <a:pt x="4049" y="195587"/>
                  </a:lnTo>
                  <a:lnTo>
                    <a:pt x="0" y="245563"/>
                  </a:lnTo>
                  <a:lnTo>
                    <a:pt x="3849" y="293331"/>
                  </a:lnTo>
                  <a:lnTo>
                    <a:pt x="15359" y="337340"/>
                  </a:lnTo>
                  <a:lnTo>
                    <a:pt x="34475" y="376785"/>
                  </a:lnTo>
                  <a:lnTo>
                    <a:pt x="61138" y="410861"/>
                  </a:lnTo>
                  <a:lnTo>
                    <a:pt x="95292" y="438765"/>
                  </a:lnTo>
                  <a:lnTo>
                    <a:pt x="136882" y="459692"/>
                  </a:lnTo>
                  <a:lnTo>
                    <a:pt x="185849" y="472838"/>
                  </a:lnTo>
                  <a:lnTo>
                    <a:pt x="242139" y="477399"/>
                  </a:lnTo>
                  <a:lnTo>
                    <a:pt x="281711" y="475535"/>
                  </a:lnTo>
                  <a:lnTo>
                    <a:pt x="315367" y="470716"/>
                  </a:lnTo>
                  <a:lnTo>
                    <a:pt x="342072" y="464093"/>
                  </a:lnTo>
                  <a:lnTo>
                    <a:pt x="360795" y="456823"/>
                  </a:lnTo>
                  <a:lnTo>
                    <a:pt x="345036" y="375213"/>
                  </a:lnTo>
                  <a:lnTo>
                    <a:pt x="327174" y="381031"/>
                  </a:lnTo>
                  <a:lnTo>
                    <a:pt x="305583" y="385825"/>
                  </a:lnTo>
                  <a:lnTo>
                    <a:pt x="281936" y="389081"/>
                  </a:lnTo>
                  <a:lnTo>
                    <a:pt x="257908" y="390281"/>
                  </a:lnTo>
                  <a:lnTo>
                    <a:pt x="206680" y="383477"/>
                  </a:lnTo>
                  <a:lnTo>
                    <a:pt x="165463" y="363832"/>
                  </a:lnTo>
                  <a:lnTo>
                    <a:pt x="135046" y="332499"/>
                  </a:lnTo>
                  <a:lnTo>
                    <a:pt x="116217" y="290629"/>
                  </a:lnTo>
                  <a:lnTo>
                    <a:pt x="109766" y="239374"/>
                  </a:lnTo>
                  <a:lnTo>
                    <a:pt x="117134" y="183960"/>
                  </a:lnTo>
                  <a:lnTo>
                    <a:pt x="137767" y="141083"/>
                  </a:lnTo>
                  <a:lnTo>
                    <a:pt x="169464" y="110615"/>
                  </a:lnTo>
                  <a:lnTo>
                    <a:pt x="210018" y="92429"/>
                  </a:lnTo>
                  <a:lnTo>
                    <a:pt x="257227" y="86395"/>
                  </a:lnTo>
                  <a:lnTo>
                    <a:pt x="283580" y="87824"/>
                  </a:lnTo>
                  <a:lnTo>
                    <a:pt x="307041" y="91638"/>
                  </a:lnTo>
                  <a:lnTo>
                    <a:pt x="327548" y="97129"/>
                  </a:lnTo>
                  <a:lnTo>
                    <a:pt x="345036" y="103588"/>
                  </a:lnTo>
                  <a:lnTo>
                    <a:pt x="366302" y="20575"/>
                  </a:lnTo>
                  <a:lnTo>
                    <a:pt x="348314" y="13309"/>
                  </a:lnTo>
                  <a:lnTo>
                    <a:pt x="322736" y="6686"/>
                  </a:lnTo>
                  <a:lnTo>
                    <a:pt x="290470" y="1864"/>
                  </a:lnTo>
                  <a:lnTo>
                    <a:pt x="252421" y="0"/>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33" name="Google Shape;33;p20"/>
            <p:cNvPicPr preferRelativeResize="0"/>
            <p:nvPr/>
          </p:nvPicPr>
          <p:blipFill rotWithShape="1">
            <a:blip r:embed="rId2">
              <a:alphaModFix/>
            </a:blip>
            <a:srcRect b="0" l="0" r="0" t="0"/>
            <a:stretch/>
          </p:blipFill>
          <p:spPr>
            <a:xfrm>
              <a:off x="19368634" y="10117702"/>
              <a:ext cx="112300" cy="112268"/>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4" name="Shape 34"/>
        <p:cNvGrpSpPr/>
        <p:nvPr/>
      </p:nvGrpSpPr>
      <p:grpSpPr>
        <a:xfrm>
          <a:off x="0" y="0"/>
          <a:ext cx="0" cy="0"/>
          <a:chOff x="0" y="0"/>
          <a:chExt cx="0" cy="0"/>
        </a:xfrm>
      </p:grpSpPr>
      <p:sp>
        <p:nvSpPr>
          <p:cNvPr id="35" name="Google Shape;35;p22"/>
          <p:cNvSpPr/>
          <p:nvPr/>
        </p:nvSpPr>
        <p:spPr>
          <a:xfrm>
            <a:off x="727227" y="10202309"/>
            <a:ext cx="1576070" cy="511175"/>
          </a:xfrm>
          <a:custGeom>
            <a:rect b="b" l="l" r="r" t="t"/>
            <a:pathLst>
              <a:path extrusionOk="0" h="511175" w="1576070">
                <a:moveTo>
                  <a:pt x="441172" y="241312"/>
                </a:moveTo>
                <a:lnTo>
                  <a:pt x="435267" y="179641"/>
                </a:lnTo>
                <a:lnTo>
                  <a:pt x="418414" y="127673"/>
                </a:lnTo>
                <a:lnTo>
                  <a:pt x="392747" y="86601"/>
                </a:lnTo>
                <a:lnTo>
                  <a:pt x="391845" y="85153"/>
                </a:lnTo>
                <a:lnTo>
                  <a:pt x="356819" y="51803"/>
                </a:lnTo>
                <a:lnTo>
                  <a:pt x="322008" y="30734"/>
                </a:lnTo>
                <a:lnTo>
                  <a:pt x="322008" y="245008"/>
                </a:lnTo>
                <a:lnTo>
                  <a:pt x="316547" y="299389"/>
                </a:lnTo>
                <a:lnTo>
                  <a:pt x="300736" y="343433"/>
                </a:lnTo>
                <a:lnTo>
                  <a:pt x="275463" y="377329"/>
                </a:lnTo>
                <a:lnTo>
                  <a:pt x="241617" y="401231"/>
                </a:lnTo>
                <a:lnTo>
                  <a:pt x="200088" y="415315"/>
                </a:lnTo>
                <a:lnTo>
                  <a:pt x="151752" y="419722"/>
                </a:lnTo>
                <a:lnTo>
                  <a:pt x="141351" y="419684"/>
                </a:lnTo>
                <a:lnTo>
                  <a:pt x="130746" y="419442"/>
                </a:lnTo>
                <a:lnTo>
                  <a:pt x="120827" y="418769"/>
                </a:lnTo>
                <a:lnTo>
                  <a:pt x="112496" y="417474"/>
                </a:lnTo>
                <a:lnTo>
                  <a:pt x="112496" y="91033"/>
                </a:lnTo>
                <a:lnTo>
                  <a:pt x="121119" y="89408"/>
                </a:lnTo>
                <a:lnTo>
                  <a:pt x="132499" y="87985"/>
                </a:lnTo>
                <a:lnTo>
                  <a:pt x="146659" y="86982"/>
                </a:lnTo>
                <a:lnTo>
                  <a:pt x="163601" y="86601"/>
                </a:lnTo>
                <a:lnTo>
                  <a:pt x="209257" y="90881"/>
                </a:lnTo>
                <a:lnTo>
                  <a:pt x="248094" y="103809"/>
                </a:lnTo>
                <a:lnTo>
                  <a:pt x="279450" y="125552"/>
                </a:lnTo>
                <a:lnTo>
                  <a:pt x="302653" y="156235"/>
                </a:lnTo>
                <a:lnTo>
                  <a:pt x="317055" y="196011"/>
                </a:lnTo>
                <a:lnTo>
                  <a:pt x="322008" y="245008"/>
                </a:lnTo>
                <a:lnTo>
                  <a:pt x="322008" y="30734"/>
                </a:lnTo>
                <a:lnTo>
                  <a:pt x="318211" y="28422"/>
                </a:lnTo>
                <a:lnTo>
                  <a:pt x="272313" y="12306"/>
                </a:lnTo>
                <a:lnTo>
                  <a:pt x="217411" y="2997"/>
                </a:lnTo>
                <a:lnTo>
                  <a:pt x="151752" y="0"/>
                </a:lnTo>
                <a:lnTo>
                  <a:pt x="110134" y="685"/>
                </a:lnTo>
                <a:lnTo>
                  <a:pt x="70319" y="2768"/>
                </a:lnTo>
                <a:lnTo>
                  <a:pt x="33286" y="6235"/>
                </a:lnTo>
                <a:lnTo>
                  <a:pt x="0" y="11099"/>
                </a:lnTo>
                <a:lnTo>
                  <a:pt x="0" y="500392"/>
                </a:lnTo>
                <a:lnTo>
                  <a:pt x="23342" y="503123"/>
                </a:lnTo>
                <a:lnTo>
                  <a:pt x="52374" y="505485"/>
                </a:lnTo>
                <a:lnTo>
                  <a:pt x="87236" y="507161"/>
                </a:lnTo>
                <a:lnTo>
                  <a:pt x="128054" y="507796"/>
                </a:lnTo>
                <a:lnTo>
                  <a:pt x="184556" y="505294"/>
                </a:lnTo>
                <a:lnTo>
                  <a:pt x="236435" y="497713"/>
                </a:lnTo>
                <a:lnTo>
                  <a:pt x="283171" y="484936"/>
                </a:lnTo>
                <a:lnTo>
                  <a:pt x="324205" y="466864"/>
                </a:lnTo>
                <a:lnTo>
                  <a:pt x="359029" y="443407"/>
                </a:lnTo>
                <a:lnTo>
                  <a:pt x="382054" y="419722"/>
                </a:lnTo>
                <a:lnTo>
                  <a:pt x="385749" y="415925"/>
                </a:lnTo>
                <a:lnTo>
                  <a:pt x="408393" y="382181"/>
                </a:lnTo>
                <a:lnTo>
                  <a:pt x="425894" y="341972"/>
                </a:lnTo>
                <a:lnTo>
                  <a:pt x="437172" y="295097"/>
                </a:lnTo>
                <a:lnTo>
                  <a:pt x="441172" y="241312"/>
                </a:lnTo>
                <a:close/>
              </a:path>
              <a:path extrusionOk="0" h="511175" w="1576070">
                <a:moveTo>
                  <a:pt x="827582" y="502602"/>
                </a:moveTo>
                <a:lnTo>
                  <a:pt x="826503" y="478307"/>
                </a:lnTo>
                <a:lnTo>
                  <a:pt x="825550" y="450888"/>
                </a:lnTo>
                <a:lnTo>
                  <a:pt x="824865" y="420268"/>
                </a:lnTo>
                <a:lnTo>
                  <a:pt x="824611" y="386397"/>
                </a:lnTo>
                <a:lnTo>
                  <a:pt x="824611" y="140639"/>
                </a:lnTo>
                <a:lnTo>
                  <a:pt x="712089" y="140639"/>
                </a:lnTo>
                <a:lnTo>
                  <a:pt x="712089" y="365671"/>
                </a:lnTo>
                <a:lnTo>
                  <a:pt x="710641" y="373811"/>
                </a:lnTo>
                <a:lnTo>
                  <a:pt x="688695" y="406768"/>
                </a:lnTo>
                <a:lnTo>
                  <a:pt x="651395" y="419722"/>
                </a:lnTo>
                <a:lnTo>
                  <a:pt x="625627" y="413918"/>
                </a:lnTo>
                <a:lnTo>
                  <a:pt x="607910" y="397230"/>
                </a:lnTo>
                <a:lnTo>
                  <a:pt x="597687" y="370674"/>
                </a:lnTo>
                <a:lnTo>
                  <a:pt x="594398" y="335330"/>
                </a:lnTo>
                <a:lnTo>
                  <a:pt x="594398" y="140639"/>
                </a:lnTo>
                <a:lnTo>
                  <a:pt x="481888" y="140639"/>
                </a:lnTo>
                <a:lnTo>
                  <a:pt x="481888" y="353072"/>
                </a:lnTo>
                <a:lnTo>
                  <a:pt x="488022" y="412394"/>
                </a:lnTo>
                <a:lnTo>
                  <a:pt x="505383" y="456869"/>
                </a:lnTo>
                <a:lnTo>
                  <a:pt x="532409" y="487451"/>
                </a:lnTo>
                <a:lnTo>
                  <a:pt x="567537" y="505091"/>
                </a:lnTo>
                <a:lnTo>
                  <a:pt x="609206" y="510768"/>
                </a:lnTo>
                <a:lnTo>
                  <a:pt x="652399" y="504634"/>
                </a:lnTo>
                <a:lnTo>
                  <a:pt x="684987" y="489483"/>
                </a:lnTo>
                <a:lnTo>
                  <a:pt x="707986" y="470154"/>
                </a:lnTo>
                <a:lnTo>
                  <a:pt x="722452" y="451535"/>
                </a:lnTo>
                <a:lnTo>
                  <a:pt x="724674" y="451535"/>
                </a:lnTo>
                <a:lnTo>
                  <a:pt x="729869" y="502602"/>
                </a:lnTo>
                <a:lnTo>
                  <a:pt x="827582" y="502602"/>
                </a:lnTo>
                <a:close/>
              </a:path>
              <a:path extrusionOk="0" h="511175" w="1576070">
                <a:moveTo>
                  <a:pt x="1244155" y="318274"/>
                </a:moveTo>
                <a:lnTo>
                  <a:pt x="1238161" y="266484"/>
                </a:lnTo>
                <a:lnTo>
                  <a:pt x="1220889" y="221424"/>
                </a:lnTo>
                <a:lnTo>
                  <a:pt x="1193355" y="184315"/>
                </a:lnTo>
                <a:lnTo>
                  <a:pt x="1156652" y="156324"/>
                </a:lnTo>
                <a:lnTo>
                  <a:pt x="1127175" y="144729"/>
                </a:lnTo>
                <a:lnTo>
                  <a:pt x="1127175" y="321259"/>
                </a:lnTo>
                <a:lnTo>
                  <a:pt x="1122210" y="365747"/>
                </a:lnTo>
                <a:lnTo>
                  <a:pt x="1107948" y="400088"/>
                </a:lnTo>
                <a:lnTo>
                  <a:pt x="1085354" y="422224"/>
                </a:lnTo>
                <a:lnTo>
                  <a:pt x="1055395" y="430072"/>
                </a:lnTo>
                <a:lnTo>
                  <a:pt x="1054658" y="430072"/>
                </a:lnTo>
                <a:lnTo>
                  <a:pt x="1023213" y="421817"/>
                </a:lnTo>
                <a:lnTo>
                  <a:pt x="1000252" y="399072"/>
                </a:lnTo>
                <a:lnTo>
                  <a:pt x="986155" y="364807"/>
                </a:lnTo>
                <a:lnTo>
                  <a:pt x="981367" y="322008"/>
                </a:lnTo>
                <a:lnTo>
                  <a:pt x="985443" y="282206"/>
                </a:lnTo>
                <a:lnTo>
                  <a:pt x="998397" y="247332"/>
                </a:lnTo>
                <a:lnTo>
                  <a:pt x="1021359" y="222580"/>
                </a:lnTo>
                <a:lnTo>
                  <a:pt x="1055395" y="213169"/>
                </a:lnTo>
                <a:lnTo>
                  <a:pt x="1088174" y="222580"/>
                </a:lnTo>
                <a:lnTo>
                  <a:pt x="1110449" y="247230"/>
                </a:lnTo>
                <a:lnTo>
                  <a:pt x="1123149" y="281889"/>
                </a:lnTo>
                <a:lnTo>
                  <a:pt x="1127175" y="321259"/>
                </a:lnTo>
                <a:lnTo>
                  <a:pt x="1127175" y="144729"/>
                </a:lnTo>
                <a:lnTo>
                  <a:pt x="1111783" y="138658"/>
                </a:lnTo>
                <a:lnTo>
                  <a:pt x="1059827" y="132511"/>
                </a:lnTo>
                <a:lnTo>
                  <a:pt x="1012253" y="136982"/>
                </a:lnTo>
                <a:lnTo>
                  <a:pt x="970229" y="150050"/>
                </a:lnTo>
                <a:lnTo>
                  <a:pt x="934402" y="171119"/>
                </a:lnTo>
                <a:lnTo>
                  <a:pt x="905408" y="199644"/>
                </a:lnTo>
                <a:lnTo>
                  <a:pt x="883894" y="235051"/>
                </a:lnTo>
                <a:lnTo>
                  <a:pt x="870508" y="276745"/>
                </a:lnTo>
                <a:lnTo>
                  <a:pt x="865911" y="324192"/>
                </a:lnTo>
                <a:lnTo>
                  <a:pt x="872426" y="378625"/>
                </a:lnTo>
                <a:lnTo>
                  <a:pt x="890930" y="424548"/>
                </a:lnTo>
                <a:lnTo>
                  <a:pt x="919848" y="461340"/>
                </a:lnTo>
                <a:lnTo>
                  <a:pt x="957580" y="488378"/>
                </a:lnTo>
                <a:lnTo>
                  <a:pt x="1002538" y="505066"/>
                </a:lnTo>
                <a:lnTo>
                  <a:pt x="1053160" y="510755"/>
                </a:lnTo>
                <a:lnTo>
                  <a:pt x="1053909" y="510755"/>
                </a:lnTo>
                <a:lnTo>
                  <a:pt x="1094740" y="507009"/>
                </a:lnTo>
                <a:lnTo>
                  <a:pt x="1133703" y="495655"/>
                </a:lnTo>
                <a:lnTo>
                  <a:pt x="1169187" y="476491"/>
                </a:lnTo>
                <a:lnTo>
                  <a:pt x="1199578" y="449364"/>
                </a:lnTo>
                <a:lnTo>
                  <a:pt x="1223276" y="414070"/>
                </a:lnTo>
                <a:lnTo>
                  <a:pt x="1238669" y="370433"/>
                </a:lnTo>
                <a:lnTo>
                  <a:pt x="1244155" y="318274"/>
                </a:lnTo>
                <a:close/>
              </a:path>
              <a:path extrusionOk="0" h="511175" w="1576070">
                <a:moveTo>
                  <a:pt x="1575854" y="146558"/>
                </a:moveTo>
                <a:lnTo>
                  <a:pt x="1556600" y="140614"/>
                </a:lnTo>
                <a:lnTo>
                  <a:pt x="1535125" y="136194"/>
                </a:lnTo>
                <a:lnTo>
                  <a:pt x="1512557" y="133451"/>
                </a:lnTo>
                <a:lnTo>
                  <a:pt x="1489964" y="132499"/>
                </a:lnTo>
                <a:lnTo>
                  <a:pt x="1436077" y="137604"/>
                </a:lnTo>
                <a:lnTo>
                  <a:pt x="1389964" y="152133"/>
                </a:lnTo>
                <a:lnTo>
                  <a:pt x="1351838" y="174917"/>
                </a:lnTo>
                <a:lnTo>
                  <a:pt x="1321866" y="204762"/>
                </a:lnTo>
                <a:lnTo>
                  <a:pt x="1300238" y="240499"/>
                </a:lnTo>
                <a:lnTo>
                  <a:pt x="1287132" y="280949"/>
                </a:lnTo>
                <a:lnTo>
                  <a:pt x="1282712" y="324942"/>
                </a:lnTo>
                <a:lnTo>
                  <a:pt x="1287195" y="371144"/>
                </a:lnTo>
                <a:lnTo>
                  <a:pt x="1300264" y="411645"/>
                </a:lnTo>
                <a:lnTo>
                  <a:pt x="1321346" y="445947"/>
                </a:lnTo>
                <a:lnTo>
                  <a:pt x="1349870" y="473532"/>
                </a:lnTo>
                <a:lnTo>
                  <a:pt x="1385277" y="493864"/>
                </a:lnTo>
                <a:lnTo>
                  <a:pt x="1426984" y="506450"/>
                </a:lnTo>
                <a:lnTo>
                  <a:pt x="1474431" y="510755"/>
                </a:lnTo>
                <a:lnTo>
                  <a:pt x="1505470" y="509460"/>
                </a:lnTo>
                <a:lnTo>
                  <a:pt x="1556994" y="500468"/>
                </a:lnTo>
                <a:lnTo>
                  <a:pt x="1561782" y="410832"/>
                </a:lnTo>
                <a:lnTo>
                  <a:pt x="1548282" y="415810"/>
                </a:lnTo>
                <a:lnTo>
                  <a:pt x="1533194" y="419531"/>
                </a:lnTo>
                <a:lnTo>
                  <a:pt x="1516278" y="421868"/>
                </a:lnTo>
                <a:lnTo>
                  <a:pt x="1497355" y="422681"/>
                </a:lnTo>
                <a:lnTo>
                  <a:pt x="1458760" y="416090"/>
                </a:lnTo>
                <a:lnTo>
                  <a:pt x="1427226" y="396582"/>
                </a:lnTo>
                <a:lnTo>
                  <a:pt x="1405966" y="364591"/>
                </a:lnTo>
                <a:lnTo>
                  <a:pt x="1398155" y="320522"/>
                </a:lnTo>
                <a:lnTo>
                  <a:pt x="1404683" y="279692"/>
                </a:lnTo>
                <a:lnTo>
                  <a:pt x="1424178" y="247599"/>
                </a:lnTo>
                <a:lnTo>
                  <a:pt x="1454924" y="226606"/>
                </a:lnTo>
                <a:lnTo>
                  <a:pt x="1495171" y="219087"/>
                </a:lnTo>
                <a:lnTo>
                  <a:pt x="1515630" y="219989"/>
                </a:lnTo>
                <a:lnTo>
                  <a:pt x="1532737" y="222427"/>
                </a:lnTo>
                <a:lnTo>
                  <a:pt x="1546796" y="225971"/>
                </a:lnTo>
                <a:lnTo>
                  <a:pt x="1558086" y="230212"/>
                </a:lnTo>
                <a:lnTo>
                  <a:pt x="1575854" y="146558"/>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 name="Google Shape;36;p22"/>
          <p:cNvSpPr/>
          <p:nvPr/>
        </p:nvSpPr>
        <p:spPr>
          <a:xfrm>
            <a:off x="2412348" y="10245307"/>
            <a:ext cx="378460" cy="469900"/>
          </a:xfrm>
          <a:custGeom>
            <a:rect b="b" l="l" r="r" t="t"/>
            <a:pathLst>
              <a:path extrusionOk="0" h="469900" w="378460">
                <a:moveTo>
                  <a:pt x="377967" y="0"/>
                </a:moveTo>
                <a:lnTo>
                  <a:pt x="273688" y="0"/>
                </a:lnTo>
                <a:lnTo>
                  <a:pt x="273688" y="266117"/>
                </a:lnTo>
                <a:lnTo>
                  <a:pt x="268116" y="319317"/>
                </a:lnTo>
                <a:lnTo>
                  <a:pt x="251744" y="356757"/>
                </a:lnTo>
                <a:lnTo>
                  <a:pt x="225083" y="378889"/>
                </a:lnTo>
                <a:lnTo>
                  <a:pt x="188643" y="386166"/>
                </a:lnTo>
                <a:lnTo>
                  <a:pt x="152992" y="378600"/>
                </a:lnTo>
                <a:lnTo>
                  <a:pt x="126738" y="355987"/>
                </a:lnTo>
                <a:lnTo>
                  <a:pt x="110518" y="318451"/>
                </a:lnTo>
                <a:lnTo>
                  <a:pt x="104970" y="266117"/>
                </a:lnTo>
                <a:lnTo>
                  <a:pt x="104970" y="0"/>
                </a:lnTo>
                <a:lnTo>
                  <a:pt x="0" y="0"/>
                </a:lnTo>
                <a:lnTo>
                  <a:pt x="0" y="257897"/>
                </a:lnTo>
                <a:lnTo>
                  <a:pt x="4140" y="316080"/>
                </a:lnTo>
                <a:lnTo>
                  <a:pt x="16320" y="364420"/>
                </a:lnTo>
                <a:lnTo>
                  <a:pt x="36180" y="403244"/>
                </a:lnTo>
                <a:lnTo>
                  <a:pt x="63360" y="432875"/>
                </a:lnTo>
                <a:lnTo>
                  <a:pt x="97498" y="453638"/>
                </a:lnTo>
                <a:lnTo>
                  <a:pt x="138234" y="465858"/>
                </a:lnTo>
                <a:lnTo>
                  <a:pt x="185209" y="469860"/>
                </a:lnTo>
                <a:lnTo>
                  <a:pt x="233897" y="465682"/>
                </a:lnTo>
                <a:lnTo>
                  <a:pt x="276216" y="453068"/>
                </a:lnTo>
                <a:lnTo>
                  <a:pt x="311756" y="431899"/>
                </a:lnTo>
                <a:lnTo>
                  <a:pt x="340111" y="402056"/>
                </a:lnTo>
                <a:lnTo>
                  <a:pt x="360870" y="363417"/>
                </a:lnTo>
                <a:lnTo>
                  <a:pt x="373625" y="315865"/>
                </a:lnTo>
                <a:lnTo>
                  <a:pt x="377967" y="259280"/>
                </a:lnTo>
                <a:lnTo>
                  <a:pt x="377967" y="0"/>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37" name="Google Shape;37;p22"/>
          <p:cNvGrpSpPr/>
          <p:nvPr/>
        </p:nvGrpSpPr>
        <p:grpSpPr>
          <a:xfrm>
            <a:off x="2842727" y="10117702"/>
            <a:ext cx="427015" cy="597582"/>
            <a:chOff x="2842727" y="10117702"/>
            <a:chExt cx="427015" cy="597582"/>
          </a:xfrm>
        </p:grpSpPr>
        <p:sp>
          <p:nvSpPr>
            <p:cNvPr id="38" name="Google Shape;38;p22"/>
            <p:cNvSpPr/>
            <p:nvPr/>
          </p:nvSpPr>
          <p:spPr>
            <a:xfrm>
              <a:off x="2842727" y="10237764"/>
              <a:ext cx="366395" cy="477520"/>
            </a:xfrm>
            <a:custGeom>
              <a:rect b="b" l="l" r="r" t="t"/>
              <a:pathLst>
                <a:path extrusionOk="0" h="477520" w="366394">
                  <a:moveTo>
                    <a:pt x="252421" y="0"/>
                  </a:moveTo>
                  <a:lnTo>
                    <a:pt x="206913" y="3226"/>
                  </a:lnTo>
                  <a:lnTo>
                    <a:pt x="164136" y="12810"/>
                  </a:lnTo>
                  <a:lnTo>
                    <a:pt x="124791" y="28603"/>
                  </a:lnTo>
                  <a:lnTo>
                    <a:pt x="89578" y="50459"/>
                  </a:lnTo>
                  <a:lnTo>
                    <a:pt x="59197" y="78232"/>
                  </a:lnTo>
                  <a:lnTo>
                    <a:pt x="34348" y="111776"/>
                  </a:lnTo>
                  <a:lnTo>
                    <a:pt x="15732" y="150943"/>
                  </a:lnTo>
                  <a:lnTo>
                    <a:pt x="4049" y="195587"/>
                  </a:lnTo>
                  <a:lnTo>
                    <a:pt x="0" y="245563"/>
                  </a:lnTo>
                  <a:lnTo>
                    <a:pt x="3849" y="293331"/>
                  </a:lnTo>
                  <a:lnTo>
                    <a:pt x="15359" y="337340"/>
                  </a:lnTo>
                  <a:lnTo>
                    <a:pt x="34475" y="376785"/>
                  </a:lnTo>
                  <a:lnTo>
                    <a:pt x="61138" y="410861"/>
                  </a:lnTo>
                  <a:lnTo>
                    <a:pt x="95292" y="438765"/>
                  </a:lnTo>
                  <a:lnTo>
                    <a:pt x="136882" y="459692"/>
                  </a:lnTo>
                  <a:lnTo>
                    <a:pt x="185849" y="472838"/>
                  </a:lnTo>
                  <a:lnTo>
                    <a:pt x="242139" y="477399"/>
                  </a:lnTo>
                  <a:lnTo>
                    <a:pt x="281711" y="475535"/>
                  </a:lnTo>
                  <a:lnTo>
                    <a:pt x="315367" y="470716"/>
                  </a:lnTo>
                  <a:lnTo>
                    <a:pt x="342072" y="464093"/>
                  </a:lnTo>
                  <a:lnTo>
                    <a:pt x="360795" y="456823"/>
                  </a:lnTo>
                  <a:lnTo>
                    <a:pt x="345036" y="375213"/>
                  </a:lnTo>
                  <a:lnTo>
                    <a:pt x="327174" y="381031"/>
                  </a:lnTo>
                  <a:lnTo>
                    <a:pt x="305583" y="385825"/>
                  </a:lnTo>
                  <a:lnTo>
                    <a:pt x="281936" y="389081"/>
                  </a:lnTo>
                  <a:lnTo>
                    <a:pt x="257908" y="390281"/>
                  </a:lnTo>
                  <a:lnTo>
                    <a:pt x="206680" y="383477"/>
                  </a:lnTo>
                  <a:lnTo>
                    <a:pt x="165463" y="363832"/>
                  </a:lnTo>
                  <a:lnTo>
                    <a:pt x="135046" y="332499"/>
                  </a:lnTo>
                  <a:lnTo>
                    <a:pt x="116217" y="290629"/>
                  </a:lnTo>
                  <a:lnTo>
                    <a:pt x="109766" y="239374"/>
                  </a:lnTo>
                  <a:lnTo>
                    <a:pt x="117134" y="183960"/>
                  </a:lnTo>
                  <a:lnTo>
                    <a:pt x="137767" y="141083"/>
                  </a:lnTo>
                  <a:lnTo>
                    <a:pt x="169464" y="110615"/>
                  </a:lnTo>
                  <a:lnTo>
                    <a:pt x="210018" y="92429"/>
                  </a:lnTo>
                  <a:lnTo>
                    <a:pt x="257227" y="86395"/>
                  </a:lnTo>
                  <a:lnTo>
                    <a:pt x="283580" y="87824"/>
                  </a:lnTo>
                  <a:lnTo>
                    <a:pt x="307041" y="91638"/>
                  </a:lnTo>
                  <a:lnTo>
                    <a:pt x="327548" y="97129"/>
                  </a:lnTo>
                  <a:lnTo>
                    <a:pt x="345036" y="103588"/>
                  </a:lnTo>
                  <a:lnTo>
                    <a:pt x="366302" y="20575"/>
                  </a:lnTo>
                  <a:lnTo>
                    <a:pt x="348314" y="13309"/>
                  </a:lnTo>
                  <a:lnTo>
                    <a:pt x="322736" y="6686"/>
                  </a:lnTo>
                  <a:lnTo>
                    <a:pt x="290470" y="1864"/>
                  </a:lnTo>
                  <a:lnTo>
                    <a:pt x="252421" y="0"/>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39" name="Google Shape;39;p22"/>
            <p:cNvPicPr preferRelativeResize="0"/>
            <p:nvPr/>
          </p:nvPicPr>
          <p:blipFill rotWithShape="1">
            <a:blip r:embed="rId2">
              <a:alphaModFix/>
            </a:blip>
            <a:srcRect b="0" l="0" r="0" t="0"/>
            <a:stretch/>
          </p:blipFill>
          <p:spPr>
            <a:xfrm>
              <a:off x="3157442" y="10117702"/>
              <a:ext cx="112300" cy="112268"/>
            </a:xfrm>
            <a:prstGeom prst="rect">
              <a:avLst/>
            </a:prstGeom>
            <a:noFill/>
            <a:ln>
              <a:noFill/>
            </a:ln>
          </p:spPr>
        </p:pic>
      </p:grpSp>
      <p:sp>
        <p:nvSpPr>
          <p:cNvPr id="40" name="Google Shape;40;p22"/>
          <p:cNvSpPr/>
          <p:nvPr/>
        </p:nvSpPr>
        <p:spPr>
          <a:xfrm>
            <a:off x="17840597" y="656116"/>
            <a:ext cx="2243455" cy="1060450"/>
          </a:xfrm>
          <a:custGeom>
            <a:rect b="b" l="l" r="r" t="t"/>
            <a:pathLst>
              <a:path extrusionOk="0" h="1060450" w="2243455">
                <a:moveTo>
                  <a:pt x="2243429" y="0"/>
                </a:moveTo>
                <a:lnTo>
                  <a:pt x="0" y="0"/>
                </a:lnTo>
                <a:lnTo>
                  <a:pt x="0" y="1059999"/>
                </a:lnTo>
                <a:lnTo>
                  <a:pt x="2243429" y="1059999"/>
                </a:lnTo>
                <a:lnTo>
                  <a:pt x="2243429" y="0"/>
                </a:lnTo>
                <a:close/>
              </a:path>
            </a:pathLst>
          </a:custGeom>
          <a:solidFill>
            <a:srgbClr val="257CE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1" name="Google Shape;41;p22"/>
          <p:cNvSpPr txBox="1"/>
          <p:nvPr>
            <p:ph idx="1" type="body"/>
          </p:nvPr>
        </p:nvSpPr>
        <p:spPr>
          <a:xfrm>
            <a:off x="727227" y="755454"/>
            <a:ext cx="16792423" cy="738664"/>
          </a:xfrm>
          <a:prstGeom prst="rect">
            <a:avLst/>
          </a:prstGeom>
          <a:noFill/>
          <a:ln>
            <a:noFill/>
          </a:ln>
        </p:spPr>
        <p:txBody>
          <a:bodyPr anchorCtr="0" anchor="t" bIns="0" lIns="0" spcFirstLastPara="1" rIns="0" wrap="square" tIns="0">
            <a:spAutoFit/>
          </a:bodyPr>
          <a:lstStyle>
            <a:lvl1pPr indent="-228600" lvl="0" marL="457200" algn="r">
              <a:lnSpc>
                <a:spcPct val="100000"/>
              </a:lnSpc>
              <a:spcBef>
                <a:spcPts val="0"/>
              </a:spcBef>
              <a:spcAft>
                <a:spcPts val="0"/>
              </a:spcAft>
              <a:buSzPts val="1400"/>
              <a:buNone/>
              <a:defRPr b="1" sz="4800">
                <a:latin typeface="Arial"/>
                <a:ea typeface="Arial"/>
                <a:cs typeface="Arial"/>
                <a:sym typeface="Arial"/>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Diseño personalizado">
  <p:cSld name="6_Diseño personalizado">
    <p:spTree>
      <p:nvGrpSpPr>
        <p:cNvPr id="42" name="Shape 42"/>
        <p:cNvGrpSpPr/>
        <p:nvPr/>
      </p:nvGrpSpPr>
      <p:grpSpPr>
        <a:xfrm>
          <a:off x="0" y="0"/>
          <a:ext cx="0" cy="0"/>
          <a:chOff x="0" y="0"/>
          <a:chExt cx="0" cy="0"/>
        </a:xfrm>
      </p:grpSpPr>
      <p:pic>
        <p:nvPicPr>
          <p:cNvPr id="43" name="Google Shape;43;p24"/>
          <p:cNvPicPr preferRelativeResize="0"/>
          <p:nvPr/>
        </p:nvPicPr>
        <p:blipFill rotWithShape="1">
          <a:blip r:embed="rId2">
            <a:alphaModFix/>
          </a:blip>
          <a:srcRect b="0" l="0" r="0" t="0"/>
          <a:stretch/>
        </p:blipFill>
        <p:spPr>
          <a:xfrm>
            <a:off x="0" y="396"/>
            <a:ext cx="20104810" cy="11308953"/>
          </a:xfrm>
          <a:prstGeom prst="rect">
            <a:avLst/>
          </a:prstGeom>
          <a:noFill/>
          <a:ln>
            <a:noFill/>
          </a:ln>
        </p:spPr>
      </p:pic>
      <p:pic>
        <p:nvPicPr>
          <p:cNvPr id="44" name="Google Shape;44;p24"/>
          <p:cNvPicPr preferRelativeResize="0"/>
          <p:nvPr/>
        </p:nvPicPr>
        <p:blipFill rotWithShape="1">
          <a:blip r:embed="rId3">
            <a:alphaModFix/>
          </a:blip>
          <a:srcRect b="0" l="0" r="0" t="0"/>
          <a:stretch/>
        </p:blipFill>
        <p:spPr>
          <a:xfrm>
            <a:off x="3362" y="0"/>
            <a:ext cx="20097375" cy="11309350"/>
          </a:xfrm>
          <a:prstGeom prst="rect">
            <a:avLst/>
          </a:prstGeom>
          <a:noFill/>
          <a:ln>
            <a:noFill/>
          </a:ln>
        </p:spPr>
      </p:pic>
      <p:sp>
        <p:nvSpPr>
          <p:cNvPr id="45" name="Google Shape;45;p24"/>
          <p:cNvSpPr/>
          <p:nvPr/>
        </p:nvSpPr>
        <p:spPr>
          <a:xfrm>
            <a:off x="7232650" y="7880350"/>
            <a:ext cx="9892434" cy="2286000"/>
          </a:xfrm>
          <a:prstGeom prst="rect">
            <a:avLst/>
          </a:prstGeom>
          <a:solidFill>
            <a:schemeClr val="dk1">
              <a:alpha val="57647"/>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46" name="Google Shape;46;p24"/>
          <p:cNvSpPr txBox="1"/>
          <p:nvPr>
            <p:ph type="title"/>
          </p:nvPr>
        </p:nvSpPr>
        <p:spPr>
          <a:xfrm>
            <a:off x="7661428" y="8207476"/>
            <a:ext cx="9020022" cy="1538883"/>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sz="5000">
                <a:solidFill>
                  <a:srgbClr val="257CE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ntent">
  <p:cSld name="1_Two Content">
    <p:spTree>
      <p:nvGrpSpPr>
        <p:cNvPr id="47" name="Shape 47"/>
        <p:cNvGrpSpPr/>
        <p:nvPr/>
      </p:nvGrpSpPr>
      <p:grpSpPr>
        <a:xfrm>
          <a:off x="0" y="0"/>
          <a:ext cx="0" cy="0"/>
          <a:chOff x="0" y="0"/>
          <a:chExt cx="0" cy="0"/>
        </a:xfrm>
      </p:grpSpPr>
      <p:pic>
        <p:nvPicPr>
          <p:cNvPr id="48" name="Google Shape;48;p26"/>
          <p:cNvPicPr preferRelativeResize="0"/>
          <p:nvPr/>
        </p:nvPicPr>
        <p:blipFill rotWithShape="1">
          <a:blip r:embed="rId2">
            <a:alphaModFix/>
          </a:blip>
          <a:srcRect b="0" l="0" r="0" t="0"/>
          <a:stretch/>
        </p:blipFill>
        <p:spPr>
          <a:xfrm>
            <a:off x="0" y="396"/>
            <a:ext cx="20104810" cy="11308953"/>
          </a:xfrm>
          <a:prstGeom prst="rect">
            <a:avLst/>
          </a:prstGeom>
          <a:noFill/>
          <a:ln>
            <a:noFill/>
          </a:ln>
        </p:spPr>
      </p:pic>
      <p:pic>
        <p:nvPicPr>
          <p:cNvPr id="49" name="Google Shape;49;p26"/>
          <p:cNvPicPr preferRelativeResize="0"/>
          <p:nvPr/>
        </p:nvPicPr>
        <p:blipFill rotWithShape="1">
          <a:blip r:embed="rId3">
            <a:alphaModFix/>
          </a:blip>
          <a:srcRect b="0" l="0" r="0" t="0"/>
          <a:stretch/>
        </p:blipFill>
        <p:spPr>
          <a:xfrm>
            <a:off x="3362" y="0"/>
            <a:ext cx="20097375" cy="11309350"/>
          </a:xfrm>
          <a:prstGeom prst="rect">
            <a:avLst/>
          </a:prstGeom>
          <a:noFill/>
          <a:ln>
            <a:noFill/>
          </a:ln>
        </p:spPr>
      </p:pic>
      <p:sp>
        <p:nvSpPr>
          <p:cNvPr id="50" name="Google Shape;50;p26"/>
          <p:cNvSpPr/>
          <p:nvPr/>
        </p:nvSpPr>
        <p:spPr>
          <a:xfrm>
            <a:off x="7004050" y="7331075"/>
            <a:ext cx="9892434" cy="2286000"/>
          </a:xfrm>
          <a:prstGeom prst="rect">
            <a:avLst/>
          </a:prstGeom>
          <a:solidFill>
            <a:schemeClr val="dk1">
              <a:alpha val="57647"/>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51" name="Google Shape;51;p26"/>
          <p:cNvSpPr txBox="1"/>
          <p:nvPr>
            <p:ph type="title"/>
          </p:nvPr>
        </p:nvSpPr>
        <p:spPr>
          <a:xfrm>
            <a:off x="7432828" y="7658201"/>
            <a:ext cx="9020022" cy="1538883"/>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sz="5000">
                <a:solidFill>
                  <a:srgbClr val="257CE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2" name="Shape 52"/>
        <p:cNvGrpSpPr/>
        <p:nvPr/>
      </p:nvGrpSpPr>
      <p:grpSpPr>
        <a:xfrm>
          <a:off x="0" y="0"/>
          <a:ext cx="0" cy="0"/>
          <a:chOff x="0" y="0"/>
          <a:chExt cx="0" cy="0"/>
        </a:xfrm>
      </p:grpSpPr>
      <p:pic>
        <p:nvPicPr>
          <p:cNvPr id="53" name="Google Shape;53;p19"/>
          <p:cNvPicPr preferRelativeResize="0"/>
          <p:nvPr/>
        </p:nvPicPr>
        <p:blipFill rotWithShape="1">
          <a:blip r:embed="rId2">
            <a:alphaModFix/>
          </a:blip>
          <a:srcRect b="0" l="0" r="0" t="0"/>
          <a:stretch/>
        </p:blipFill>
        <p:spPr>
          <a:xfrm>
            <a:off x="3362" y="0"/>
            <a:ext cx="20097375" cy="11309350"/>
          </a:xfrm>
          <a:prstGeom prst="rect">
            <a:avLst/>
          </a:prstGeom>
          <a:noFill/>
          <a:ln>
            <a:noFill/>
          </a:ln>
        </p:spPr>
      </p:pic>
      <p:sp>
        <p:nvSpPr>
          <p:cNvPr id="54" name="Google Shape;54;p19"/>
          <p:cNvSpPr txBox="1"/>
          <p:nvPr>
            <p:ph type="title"/>
          </p:nvPr>
        </p:nvSpPr>
        <p:spPr>
          <a:xfrm>
            <a:off x="4794250" y="6950075"/>
            <a:ext cx="9782022" cy="1538883"/>
          </a:xfrm>
          <a:prstGeom prst="rect">
            <a:avLst/>
          </a:prstGeom>
          <a:noFill/>
          <a:ln>
            <a:noFill/>
          </a:ln>
        </p:spPr>
        <p:txBody>
          <a:bodyPr anchorCtr="0" anchor="t" bIns="0" lIns="0" spcFirstLastPara="1" rIns="0" wrap="square" tIns="0">
            <a:spAutoFit/>
          </a:bodyPr>
          <a:lstStyle>
            <a:lvl1pPr lvl="0" algn="r">
              <a:lnSpc>
                <a:spcPct val="100000"/>
              </a:lnSpc>
              <a:spcBef>
                <a:spcPts val="0"/>
              </a:spcBef>
              <a:spcAft>
                <a:spcPts val="0"/>
              </a:spcAft>
              <a:buSzPts val="1400"/>
              <a:buNone/>
              <a:defRPr sz="5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55" name="Shape 55"/>
        <p:cNvGrpSpPr/>
        <p:nvPr/>
      </p:nvGrpSpPr>
      <p:grpSpPr>
        <a:xfrm>
          <a:off x="0" y="0"/>
          <a:ext cx="0" cy="0"/>
          <a:chOff x="0" y="0"/>
          <a:chExt cx="0" cy="0"/>
        </a:xfrm>
      </p:grpSpPr>
      <p:pic>
        <p:nvPicPr>
          <p:cNvPr id="56" name="Google Shape;56;p21"/>
          <p:cNvPicPr preferRelativeResize="0"/>
          <p:nvPr/>
        </p:nvPicPr>
        <p:blipFill rotWithShape="1">
          <a:blip r:embed="rId2">
            <a:alphaModFix/>
          </a:blip>
          <a:srcRect b="0" l="0" r="0" t="0"/>
          <a:stretch/>
        </p:blipFill>
        <p:spPr>
          <a:xfrm>
            <a:off x="0" y="396"/>
            <a:ext cx="20104810" cy="11308953"/>
          </a:xfrm>
          <a:prstGeom prst="rect">
            <a:avLst/>
          </a:prstGeom>
          <a:noFill/>
          <a:ln>
            <a:noFill/>
          </a:ln>
        </p:spPr>
      </p:pic>
      <p:pic>
        <p:nvPicPr>
          <p:cNvPr id="57" name="Google Shape;57;p21"/>
          <p:cNvPicPr preferRelativeResize="0"/>
          <p:nvPr/>
        </p:nvPicPr>
        <p:blipFill rotWithShape="1">
          <a:blip r:embed="rId3">
            <a:alphaModFix/>
          </a:blip>
          <a:srcRect b="0" l="0" r="0" t="0"/>
          <a:stretch/>
        </p:blipFill>
        <p:spPr>
          <a:xfrm>
            <a:off x="0" y="3340"/>
            <a:ext cx="20109342" cy="11305614"/>
          </a:xfrm>
          <a:prstGeom prst="rect">
            <a:avLst/>
          </a:prstGeom>
          <a:noFill/>
          <a:ln>
            <a:noFill/>
          </a:ln>
        </p:spPr>
      </p:pic>
      <p:sp>
        <p:nvSpPr>
          <p:cNvPr id="58" name="Google Shape;58;p21"/>
          <p:cNvSpPr/>
          <p:nvPr/>
        </p:nvSpPr>
        <p:spPr>
          <a:xfrm>
            <a:off x="755650" y="6264275"/>
            <a:ext cx="9892434" cy="2286000"/>
          </a:xfrm>
          <a:prstGeom prst="rect">
            <a:avLst/>
          </a:prstGeom>
          <a:solidFill>
            <a:schemeClr val="dk1">
              <a:alpha val="57647"/>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59" name="Google Shape;59;p21"/>
          <p:cNvSpPr txBox="1"/>
          <p:nvPr>
            <p:ph type="title"/>
          </p:nvPr>
        </p:nvSpPr>
        <p:spPr>
          <a:xfrm>
            <a:off x="1184428" y="6591401"/>
            <a:ext cx="9020022" cy="1538883"/>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sz="5000">
                <a:solidFill>
                  <a:srgbClr val="257CE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6"/>
          <p:cNvSpPr txBox="1"/>
          <p:nvPr>
            <p:ph type="title"/>
          </p:nvPr>
        </p:nvSpPr>
        <p:spPr>
          <a:xfrm>
            <a:off x="12314421" y="714594"/>
            <a:ext cx="5259705" cy="915669"/>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1" i="0" sz="5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6"/>
          <p:cNvSpPr txBox="1"/>
          <p:nvPr>
            <p:ph idx="1" type="body"/>
          </p:nvPr>
        </p:nvSpPr>
        <p:spPr>
          <a:xfrm>
            <a:off x="1005205" y="2601150"/>
            <a:ext cx="18093690" cy="7464171"/>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
        <p:nvSpPr>
          <p:cNvPr id="12" name="Google Shape;12;p16"/>
          <p:cNvSpPr txBox="1"/>
          <p:nvPr>
            <p:ph idx="11" type="ftr"/>
          </p:nvPr>
        </p:nvSpPr>
        <p:spPr>
          <a:xfrm>
            <a:off x="6835394" y="10517696"/>
            <a:ext cx="6433312" cy="565467"/>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3" name="Google Shape;13;p16"/>
          <p:cNvSpPr txBox="1"/>
          <p:nvPr>
            <p:ph idx="10" type="dt"/>
          </p:nvPr>
        </p:nvSpPr>
        <p:spPr>
          <a:xfrm>
            <a:off x="1005205" y="10517696"/>
            <a:ext cx="4623943" cy="565467"/>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 name="Google Shape;14;p16"/>
          <p:cNvSpPr txBox="1"/>
          <p:nvPr>
            <p:ph idx="12" type="sldNum"/>
          </p:nvPr>
        </p:nvSpPr>
        <p:spPr>
          <a:xfrm>
            <a:off x="14474953" y="10517696"/>
            <a:ext cx="4623943" cy="565467"/>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CL"/>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18.png"/><Relationship Id="rId5"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www.latercera.com/que-pasa/noticia/el-imparable-avance-de-las-mascotas-el-73-de-los-chilenos-afirma-tener-una/708177/#" TargetMode="Externa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hyperlink" Target="https://www.theclinic.cl/2024/10/18/supermercado-exclusivo-seguros-y-guarderias-tres-emprendimientos-chilenos-que-se-aventuraron-en-el-creciente-mercado-de-mascotas/" TargetMode="External"/><Relationship Id="rId4" Type="http://schemas.openxmlformats.org/officeDocument/2006/relationships/hyperlink" Target="https://veterinaria.uchile.cl/noticias/103444/significativo-crecimiento-en-chile-de-mercado-asociado-a-mascota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
          <p:cNvSpPr txBox="1"/>
          <p:nvPr>
            <p:ph type="ctrTitle"/>
          </p:nvPr>
        </p:nvSpPr>
        <p:spPr>
          <a:xfrm>
            <a:off x="3308349" y="8626475"/>
            <a:ext cx="8749500" cy="7389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lang="es-CL" sz="4800"/>
              <a:t>Vet &amp; Pet Center</a:t>
            </a:r>
            <a:endParaRPr sz="4800"/>
          </a:p>
        </p:txBody>
      </p:sp>
      <p:sp>
        <p:nvSpPr>
          <p:cNvPr id="75" name="Google Shape;75;p1"/>
          <p:cNvSpPr txBox="1"/>
          <p:nvPr>
            <p:ph idx="1" type="subTitle"/>
          </p:nvPr>
        </p:nvSpPr>
        <p:spPr>
          <a:xfrm>
            <a:off x="2834500" y="9676625"/>
            <a:ext cx="5797500" cy="1477800"/>
          </a:xfrm>
          <a:prstGeom prst="rect">
            <a:avLst/>
          </a:prstGeom>
          <a:noFill/>
          <a:ln>
            <a:noFill/>
          </a:ln>
        </p:spPr>
        <p:txBody>
          <a:bodyPr anchorCtr="0" anchor="t" bIns="0" lIns="0" spcFirstLastPara="1" rIns="0" wrap="square" tIns="0">
            <a:spAutoFit/>
          </a:bodyPr>
          <a:lstStyle/>
          <a:p>
            <a:pPr indent="-342900" lvl="0" marL="342900" rtl="0" algn="l">
              <a:lnSpc>
                <a:spcPct val="100000"/>
              </a:lnSpc>
              <a:spcBef>
                <a:spcPts val="0"/>
              </a:spcBef>
              <a:spcAft>
                <a:spcPts val="0"/>
              </a:spcAft>
              <a:buClr>
                <a:schemeClr val="lt1"/>
              </a:buClr>
              <a:buSzPts val="2400"/>
              <a:buFont typeface="Arial"/>
              <a:buChar char="•"/>
            </a:pPr>
            <a:r>
              <a:rPr lang="es-CL"/>
              <a:t>Camilo Canales</a:t>
            </a:r>
            <a:endParaRPr/>
          </a:p>
          <a:p>
            <a:pPr indent="-342900" lvl="0" marL="342900" rtl="0" algn="l">
              <a:lnSpc>
                <a:spcPct val="100000"/>
              </a:lnSpc>
              <a:spcBef>
                <a:spcPts val="0"/>
              </a:spcBef>
              <a:spcAft>
                <a:spcPts val="0"/>
              </a:spcAft>
              <a:buClr>
                <a:schemeClr val="lt1"/>
              </a:buClr>
              <a:buSzPts val="2400"/>
              <a:buFont typeface="Arial"/>
              <a:buChar char="•"/>
            </a:pPr>
            <a:r>
              <a:rPr lang="es-CL"/>
              <a:t>Alain Echeverria</a:t>
            </a:r>
            <a:endParaRPr/>
          </a:p>
          <a:p>
            <a:pPr indent="-342900" lvl="0" marL="342900" rtl="0" algn="l">
              <a:lnSpc>
                <a:spcPct val="100000"/>
              </a:lnSpc>
              <a:spcBef>
                <a:spcPts val="0"/>
              </a:spcBef>
              <a:spcAft>
                <a:spcPts val="0"/>
              </a:spcAft>
              <a:buClr>
                <a:schemeClr val="lt1"/>
              </a:buClr>
              <a:buSzPts val="2400"/>
              <a:buFont typeface="Arial"/>
              <a:buChar char="•"/>
            </a:pPr>
            <a:r>
              <a:rPr lang="es-CL"/>
              <a:t>Benjamin Villanueva</a:t>
            </a:r>
            <a:endParaRPr>
              <a:latin typeface="Arial"/>
              <a:ea typeface="Arial"/>
              <a:cs typeface="Arial"/>
              <a:sym typeface="Arial"/>
            </a:endParaRPr>
          </a:p>
          <a:p>
            <a:pPr indent="0" lvl="0" marL="0" rtl="0" algn="l">
              <a:lnSpc>
                <a:spcPct val="100000"/>
              </a:lnSpc>
              <a:spcBef>
                <a:spcPts val="0"/>
              </a:spcBef>
              <a:spcAft>
                <a:spcPts val="0"/>
              </a:spcAft>
              <a:buSzPts val="1400"/>
              <a:buNone/>
            </a:pPr>
            <a:r>
              <a:rPr b="1" lang="es-CL" sz="2400">
                <a:latin typeface="Arial"/>
                <a:ea typeface="Arial"/>
                <a:cs typeface="Arial"/>
                <a:sym typeface="Arial"/>
              </a:rPr>
              <a:t>				Maipú, </a:t>
            </a:r>
            <a:r>
              <a:rPr b="1" lang="es-CL"/>
              <a:t>26</a:t>
            </a:r>
            <a:r>
              <a:rPr b="1" lang="es-CL" sz="2400">
                <a:latin typeface="Arial"/>
                <a:ea typeface="Arial"/>
                <a:cs typeface="Arial"/>
                <a:sym typeface="Arial"/>
              </a:rPr>
              <a:t> </a:t>
            </a:r>
            <a:r>
              <a:rPr b="1" lang="es-CL"/>
              <a:t>Noviembre</a:t>
            </a:r>
            <a:r>
              <a:rPr b="1" lang="es-CL" sz="2400">
                <a:latin typeface="Arial"/>
                <a:ea typeface="Arial"/>
                <a:cs typeface="Arial"/>
                <a:sym typeface="Arial"/>
              </a:rPr>
              <a:t> 2024</a:t>
            </a:r>
            <a:endParaRPr/>
          </a:p>
        </p:txBody>
      </p:sp>
      <p:sp>
        <p:nvSpPr>
          <p:cNvPr id="76" name="Google Shape;76;p1"/>
          <p:cNvSpPr/>
          <p:nvPr/>
        </p:nvSpPr>
        <p:spPr>
          <a:xfrm>
            <a:off x="14014450" y="3444875"/>
            <a:ext cx="4887877"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000"/>
              <a:buFont typeface="Arial"/>
              <a:buNone/>
            </a:pPr>
            <a:r>
              <a:rPr b="1" i="0" lang="es-CL" sz="6000" u="none" cap="none" strike="noStrike">
                <a:solidFill>
                  <a:schemeClr val="lt1"/>
                </a:solidFill>
                <a:latin typeface="Arial Black"/>
                <a:ea typeface="Arial Black"/>
                <a:cs typeface="Arial Black"/>
                <a:sym typeface="Arial Black"/>
              </a:rPr>
              <a:t>CAPSTONE</a:t>
            </a:r>
            <a:endParaRPr b="0" i="0" sz="1400" u="none" cap="none" strike="noStrike">
              <a:solidFill>
                <a:srgbClr val="000000"/>
              </a:solidFill>
              <a:latin typeface="Arial"/>
              <a:ea typeface="Arial"/>
              <a:cs typeface="Arial"/>
              <a:sym typeface="Arial"/>
            </a:endParaRPr>
          </a:p>
        </p:txBody>
      </p:sp>
      <p:pic>
        <p:nvPicPr>
          <p:cNvPr descr="Imagen que contiene luz, dibujo, alimentos&#10;&#10;Descripción generada automáticamente" id="77" name="Google Shape;77;p1"/>
          <p:cNvPicPr preferRelativeResize="0"/>
          <p:nvPr/>
        </p:nvPicPr>
        <p:blipFill rotWithShape="1">
          <a:blip r:embed="rId3">
            <a:alphaModFix/>
          </a:blip>
          <a:srcRect b="0" l="2810" r="-2810" t="0"/>
          <a:stretch/>
        </p:blipFill>
        <p:spPr>
          <a:xfrm>
            <a:off x="15205000" y="1216775"/>
            <a:ext cx="2543175" cy="1428750"/>
          </a:xfrm>
          <a:prstGeom prst="rect">
            <a:avLst/>
          </a:prstGeom>
          <a:noFill/>
          <a:ln>
            <a:noFill/>
          </a:ln>
        </p:spPr>
      </p:pic>
      <p:sp>
        <p:nvSpPr>
          <p:cNvPr id="78" name="Google Shape;78;p1"/>
          <p:cNvSpPr txBox="1"/>
          <p:nvPr>
            <p:ph idx="1" type="subTitle"/>
          </p:nvPr>
        </p:nvSpPr>
        <p:spPr>
          <a:xfrm>
            <a:off x="6995325" y="9676625"/>
            <a:ext cx="5797500" cy="3693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lang="es-CL"/>
              <a:t>Docente : Fabián Alejandro</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g319330611e7_4_6"/>
          <p:cNvSpPr txBox="1"/>
          <p:nvPr>
            <p:ph idx="1" type="body"/>
          </p:nvPr>
        </p:nvSpPr>
        <p:spPr>
          <a:xfrm>
            <a:off x="862077" y="721754"/>
            <a:ext cx="16792500" cy="9234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lang="es-CL" sz="6000"/>
              <a:t>Objetivos específicos</a:t>
            </a:r>
            <a:endParaRPr sz="6000"/>
          </a:p>
        </p:txBody>
      </p:sp>
      <p:sp>
        <p:nvSpPr>
          <p:cNvPr id="138" name="Google Shape;138;g319330611e7_4_6"/>
          <p:cNvSpPr txBox="1"/>
          <p:nvPr/>
        </p:nvSpPr>
        <p:spPr>
          <a:xfrm>
            <a:off x="1634875" y="1837125"/>
            <a:ext cx="17819400" cy="8056500"/>
          </a:xfrm>
          <a:prstGeom prst="rect">
            <a:avLst/>
          </a:prstGeom>
          <a:noFill/>
          <a:ln>
            <a:noFill/>
          </a:ln>
        </p:spPr>
        <p:txBody>
          <a:bodyPr anchorCtr="0" anchor="t" bIns="91425" lIns="91425" spcFirstLastPara="1" rIns="91425" wrap="square" tIns="91425">
            <a:noAutofit/>
          </a:bodyPr>
          <a:lstStyle/>
          <a:p>
            <a:pPr indent="0" lvl="0" marL="0" marR="0" rtl="0" algn="just">
              <a:lnSpc>
                <a:spcPct val="107916"/>
              </a:lnSpc>
              <a:spcBef>
                <a:spcPts val="800"/>
              </a:spcBef>
              <a:spcAft>
                <a:spcPts val="0"/>
              </a:spcAft>
              <a:buClr>
                <a:schemeClr val="dk1"/>
              </a:buClr>
              <a:buSzPts val="1100"/>
              <a:buFont typeface="Arial"/>
              <a:buNone/>
            </a:pPr>
            <a:r>
              <a:rPr b="1" i="0" lang="es-CL" sz="3000" u="none" cap="none" strike="noStrike">
                <a:solidFill>
                  <a:schemeClr val="dk1"/>
                </a:solidFill>
                <a:latin typeface="Arial"/>
                <a:ea typeface="Arial"/>
                <a:cs typeface="Arial"/>
                <a:sym typeface="Arial"/>
              </a:rPr>
              <a:t>Diseñar la arquitectura del sistema:</a:t>
            </a:r>
            <a:r>
              <a:rPr b="0" i="0" lang="es-CL" sz="3000" u="none" cap="none" strike="noStrike">
                <a:solidFill>
                  <a:schemeClr val="dk1"/>
                </a:solidFill>
                <a:latin typeface="Arial"/>
                <a:ea typeface="Arial"/>
                <a:cs typeface="Arial"/>
                <a:sym typeface="Arial"/>
              </a:rPr>
              <a:t> Crear una estructura robusta y escalable que soporte tanto las funcionalidades del eCommerce como la agenda de citas veterinarias, garantizando una integración eficiente y un rendimiento óptimo.</a:t>
            </a:r>
            <a:endParaRPr b="0" i="0" sz="3000" u="none" cap="none" strike="noStrike">
              <a:solidFill>
                <a:schemeClr val="dk1"/>
              </a:solidFill>
              <a:latin typeface="Arial"/>
              <a:ea typeface="Arial"/>
              <a:cs typeface="Arial"/>
              <a:sym typeface="Arial"/>
            </a:endParaRPr>
          </a:p>
          <a:p>
            <a:pPr indent="0" lvl="0" marL="0" marR="0" rtl="0" algn="just">
              <a:lnSpc>
                <a:spcPct val="107916"/>
              </a:lnSpc>
              <a:spcBef>
                <a:spcPts val="800"/>
              </a:spcBef>
              <a:spcAft>
                <a:spcPts val="0"/>
              </a:spcAft>
              <a:buClr>
                <a:schemeClr val="dk1"/>
              </a:buClr>
              <a:buSzPts val="1100"/>
              <a:buFont typeface="Arial"/>
              <a:buNone/>
            </a:pPr>
            <a:r>
              <a:rPr b="1" i="0" lang="es-CL" sz="3000" u="none" cap="none" strike="noStrike">
                <a:solidFill>
                  <a:schemeClr val="dk1"/>
                </a:solidFill>
                <a:latin typeface="Arial"/>
                <a:ea typeface="Arial"/>
                <a:cs typeface="Arial"/>
                <a:sym typeface="Arial"/>
              </a:rPr>
              <a:t>Implementar una base de datos eficiente:</a:t>
            </a:r>
            <a:r>
              <a:rPr b="0" i="0" lang="es-CL" sz="3000" u="none" cap="none" strike="noStrike">
                <a:solidFill>
                  <a:schemeClr val="dk1"/>
                </a:solidFill>
                <a:latin typeface="Arial"/>
                <a:ea typeface="Arial"/>
                <a:cs typeface="Arial"/>
                <a:sym typeface="Arial"/>
              </a:rPr>
              <a:t> Diseñar y desarrollar un sistema de gestión de datos que permita administrar productos, veterinarias y citas de manera centralizada, asegurando integridad y facilidad de acceso.</a:t>
            </a:r>
            <a:endParaRPr b="0" i="0" sz="3000" u="none" cap="none" strike="noStrike">
              <a:solidFill>
                <a:schemeClr val="dk1"/>
              </a:solidFill>
              <a:latin typeface="Arial"/>
              <a:ea typeface="Arial"/>
              <a:cs typeface="Arial"/>
              <a:sym typeface="Arial"/>
            </a:endParaRPr>
          </a:p>
          <a:p>
            <a:pPr indent="0" lvl="0" marL="0" marR="0" rtl="0" algn="just">
              <a:lnSpc>
                <a:spcPct val="107916"/>
              </a:lnSpc>
              <a:spcBef>
                <a:spcPts val="800"/>
              </a:spcBef>
              <a:spcAft>
                <a:spcPts val="0"/>
              </a:spcAft>
              <a:buClr>
                <a:schemeClr val="dk1"/>
              </a:buClr>
              <a:buSzPts val="1100"/>
              <a:buFont typeface="Arial"/>
              <a:buNone/>
            </a:pPr>
            <a:r>
              <a:rPr b="1" i="0" lang="es-CL" sz="3000" u="none" cap="none" strike="noStrike">
                <a:solidFill>
                  <a:schemeClr val="dk1"/>
                </a:solidFill>
                <a:latin typeface="Arial"/>
                <a:ea typeface="Arial"/>
                <a:cs typeface="Arial"/>
                <a:sym typeface="Arial"/>
              </a:rPr>
              <a:t>Desarrollar funcionalidades de frontend y backend:</a:t>
            </a:r>
            <a:r>
              <a:rPr b="0" i="0" lang="es-CL" sz="3000" u="none" cap="none" strike="noStrike">
                <a:solidFill>
                  <a:schemeClr val="dk1"/>
                </a:solidFill>
                <a:latin typeface="Arial"/>
                <a:ea typeface="Arial"/>
                <a:cs typeface="Arial"/>
                <a:sym typeface="Arial"/>
              </a:rPr>
              <a:t> Construir las interfaces de usuario y la lógica del servidor necesarias para facilitar la navegación, compra de productos y agendamiento de citas, proporcionando una experiencia fluida e intuitiva.</a:t>
            </a:r>
            <a:endParaRPr b="0" i="0" sz="3000" u="none" cap="none" strike="noStrike">
              <a:solidFill>
                <a:schemeClr val="dk1"/>
              </a:solidFill>
              <a:latin typeface="Arial"/>
              <a:ea typeface="Arial"/>
              <a:cs typeface="Arial"/>
              <a:sym typeface="Arial"/>
            </a:endParaRPr>
          </a:p>
          <a:p>
            <a:pPr indent="0" lvl="0" marL="0" marR="0" rtl="0" algn="just">
              <a:lnSpc>
                <a:spcPct val="107916"/>
              </a:lnSpc>
              <a:spcBef>
                <a:spcPts val="800"/>
              </a:spcBef>
              <a:spcAft>
                <a:spcPts val="0"/>
              </a:spcAft>
              <a:buClr>
                <a:schemeClr val="dk1"/>
              </a:buClr>
              <a:buSzPts val="1100"/>
              <a:buFont typeface="Arial"/>
              <a:buNone/>
            </a:pPr>
            <a:r>
              <a:rPr b="1" i="0" lang="es-CL" sz="3000" u="none" cap="none" strike="noStrike">
                <a:solidFill>
                  <a:schemeClr val="dk1"/>
                </a:solidFill>
                <a:latin typeface="Arial"/>
                <a:ea typeface="Arial"/>
                <a:cs typeface="Arial"/>
                <a:sym typeface="Arial"/>
              </a:rPr>
              <a:t>Realizar pruebas de calidad y usabilidad:</a:t>
            </a:r>
            <a:r>
              <a:rPr b="0" i="0" lang="es-CL" sz="3000" u="none" cap="none" strike="noStrike">
                <a:solidFill>
                  <a:schemeClr val="dk1"/>
                </a:solidFill>
                <a:latin typeface="Arial"/>
                <a:ea typeface="Arial"/>
                <a:cs typeface="Arial"/>
                <a:sym typeface="Arial"/>
              </a:rPr>
              <a:t> Llevar a cabo evaluaciones exhaustivas para garantizar que el sistema cumpla con los requisitos funcionales y ofrezca una experiencia de usuario satisfactoria.</a:t>
            </a:r>
            <a:endParaRPr b="0" i="0" sz="3000" u="none" cap="none" strike="noStrike">
              <a:solidFill>
                <a:schemeClr val="dk1"/>
              </a:solidFill>
              <a:latin typeface="Arial"/>
              <a:ea typeface="Arial"/>
              <a:cs typeface="Arial"/>
              <a:sym typeface="Arial"/>
            </a:endParaRPr>
          </a:p>
          <a:p>
            <a:pPr indent="0" lvl="0" marL="0" marR="0" rtl="0" algn="just">
              <a:lnSpc>
                <a:spcPct val="107916"/>
              </a:lnSpc>
              <a:spcBef>
                <a:spcPts val="800"/>
              </a:spcBef>
              <a:spcAft>
                <a:spcPts val="0"/>
              </a:spcAft>
              <a:buClr>
                <a:schemeClr val="dk1"/>
              </a:buClr>
              <a:buSzPts val="1100"/>
              <a:buFont typeface="Arial"/>
              <a:buNone/>
            </a:pPr>
            <a:r>
              <a:rPr b="1" i="0" lang="es-CL" sz="3000" u="none" cap="none" strike="noStrike">
                <a:solidFill>
                  <a:schemeClr val="dk1"/>
                </a:solidFill>
                <a:latin typeface="Arial"/>
                <a:ea typeface="Arial"/>
                <a:cs typeface="Arial"/>
                <a:sym typeface="Arial"/>
              </a:rPr>
              <a:t>Ofrecer servicios seguros:</a:t>
            </a:r>
            <a:r>
              <a:rPr b="0" i="0" lang="es-CL" sz="3000" u="none" cap="none" strike="noStrike">
                <a:solidFill>
                  <a:schemeClr val="dk1"/>
                </a:solidFill>
                <a:latin typeface="Arial"/>
                <a:ea typeface="Arial"/>
                <a:cs typeface="Arial"/>
                <a:sym typeface="Arial"/>
              </a:rPr>
              <a:t> Implementar estándares de seguridad avanzados para proteger los datos de los usuarios y asegurar la confiabilidad de las transacciones y operaciones realizadas en la plataforma.</a:t>
            </a:r>
            <a:endParaRPr b="0" i="0" sz="3000" u="none" cap="none" strike="noStrike">
              <a:solidFill>
                <a:schemeClr val="dk1"/>
              </a:solidFill>
              <a:latin typeface="Arial"/>
              <a:ea typeface="Arial"/>
              <a:cs typeface="Arial"/>
              <a:sym typeface="Arial"/>
            </a:endParaRPr>
          </a:p>
          <a:p>
            <a:pPr indent="0" lvl="0" marL="0" marR="0" rtl="0" algn="just">
              <a:lnSpc>
                <a:spcPct val="107916"/>
              </a:lnSpc>
              <a:spcBef>
                <a:spcPts val="800"/>
              </a:spcBef>
              <a:spcAft>
                <a:spcPts val="0"/>
              </a:spcAft>
              <a:buClr>
                <a:schemeClr val="dk1"/>
              </a:buClr>
              <a:buSzPts val="1100"/>
              <a:buFont typeface="Arial"/>
              <a:buNone/>
            </a:pPr>
            <a:r>
              <a:t/>
            </a:r>
            <a:endParaRPr b="0" i="0" sz="3000" u="sng"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319330611e7_4_15"/>
          <p:cNvSpPr txBox="1"/>
          <p:nvPr>
            <p:ph idx="1" type="body"/>
          </p:nvPr>
        </p:nvSpPr>
        <p:spPr>
          <a:xfrm>
            <a:off x="871352" y="4"/>
            <a:ext cx="16792500" cy="9234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400"/>
              <a:buNone/>
            </a:pPr>
            <a:r>
              <a:rPr lang="es-CL" sz="6000"/>
              <a:t>Algunas evidencias del desarrollo</a:t>
            </a:r>
            <a:endParaRPr sz="6000"/>
          </a:p>
        </p:txBody>
      </p:sp>
      <p:sp>
        <p:nvSpPr>
          <p:cNvPr id="144" name="Google Shape;144;g319330611e7_4_15"/>
          <p:cNvSpPr txBox="1"/>
          <p:nvPr/>
        </p:nvSpPr>
        <p:spPr>
          <a:xfrm>
            <a:off x="469275" y="923400"/>
            <a:ext cx="5115300" cy="923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s-CL" sz="3600" u="none" cap="none" strike="noStrike">
                <a:solidFill>
                  <a:srgbClr val="000000"/>
                </a:solidFill>
                <a:latin typeface="Calibri"/>
                <a:ea typeface="Calibri"/>
                <a:cs typeface="Calibri"/>
                <a:sym typeface="Calibri"/>
              </a:rPr>
              <a:t>Diagrama entidad relación</a:t>
            </a:r>
            <a:endParaRPr b="0" i="0" sz="3600" u="none" cap="none" strike="noStrike">
              <a:solidFill>
                <a:srgbClr val="000000"/>
              </a:solidFill>
              <a:latin typeface="Calibri"/>
              <a:ea typeface="Calibri"/>
              <a:cs typeface="Calibri"/>
              <a:sym typeface="Calibri"/>
            </a:endParaRPr>
          </a:p>
        </p:txBody>
      </p:sp>
      <p:pic>
        <p:nvPicPr>
          <p:cNvPr id="145" name="Google Shape;145;g319330611e7_4_15"/>
          <p:cNvPicPr preferRelativeResize="0"/>
          <p:nvPr/>
        </p:nvPicPr>
        <p:blipFill>
          <a:blip r:embed="rId3">
            <a:alphaModFix/>
          </a:blip>
          <a:stretch>
            <a:fillRect/>
          </a:stretch>
        </p:blipFill>
        <p:spPr>
          <a:xfrm>
            <a:off x="469275" y="1589325"/>
            <a:ext cx="19352025" cy="95155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g32101ae5a3c_0_5"/>
          <p:cNvSpPr txBox="1"/>
          <p:nvPr>
            <p:ph idx="1" type="body"/>
          </p:nvPr>
        </p:nvSpPr>
        <p:spPr>
          <a:xfrm>
            <a:off x="871352" y="84579"/>
            <a:ext cx="16792500" cy="9234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400"/>
              <a:buNone/>
            </a:pPr>
            <a:r>
              <a:rPr lang="es-CL" sz="6000"/>
              <a:t>Algunas evidencias del desarrollo</a:t>
            </a:r>
            <a:endParaRPr sz="6000"/>
          </a:p>
        </p:txBody>
      </p:sp>
      <p:sp>
        <p:nvSpPr>
          <p:cNvPr id="151" name="Google Shape;151;g32101ae5a3c_0_5"/>
          <p:cNvSpPr txBox="1"/>
          <p:nvPr/>
        </p:nvSpPr>
        <p:spPr>
          <a:xfrm>
            <a:off x="871350" y="1007975"/>
            <a:ext cx="5115300" cy="923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s-CL" sz="3600" u="none" cap="none" strike="noStrike">
                <a:solidFill>
                  <a:srgbClr val="000000"/>
                </a:solidFill>
                <a:latin typeface="Calibri"/>
                <a:ea typeface="Calibri"/>
                <a:cs typeface="Calibri"/>
                <a:sym typeface="Calibri"/>
              </a:rPr>
              <a:t>Diagrama entidad relación</a:t>
            </a:r>
            <a:endParaRPr b="0" i="0" sz="3600" u="none" cap="none" strike="noStrike">
              <a:solidFill>
                <a:srgbClr val="000000"/>
              </a:solidFill>
              <a:latin typeface="Calibri"/>
              <a:ea typeface="Calibri"/>
              <a:cs typeface="Calibri"/>
              <a:sym typeface="Calibri"/>
            </a:endParaRPr>
          </a:p>
        </p:txBody>
      </p:sp>
      <p:pic>
        <p:nvPicPr>
          <p:cNvPr id="152" name="Google Shape;152;g32101ae5a3c_0_5"/>
          <p:cNvPicPr preferRelativeResize="0"/>
          <p:nvPr/>
        </p:nvPicPr>
        <p:blipFill>
          <a:blip r:embed="rId3">
            <a:alphaModFix/>
          </a:blip>
          <a:stretch>
            <a:fillRect/>
          </a:stretch>
        </p:blipFill>
        <p:spPr>
          <a:xfrm>
            <a:off x="762350" y="1640650"/>
            <a:ext cx="18242823" cy="85167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g319330611e7_3_2"/>
          <p:cNvSpPr txBox="1"/>
          <p:nvPr>
            <p:ph idx="1" type="body"/>
          </p:nvPr>
        </p:nvSpPr>
        <p:spPr>
          <a:xfrm>
            <a:off x="862077" y="721754"/>
            <a:ext cx="16792500" cy="9234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400"/>
              <a:buNone/>
            </a:pPr>
            <a:r>
              <a:rPr lang="es-CL" sz="6000"/>
              <a:t>Evidencias del desarrollo</a:t>
            </a:r>
            <a:endParaRPr sz="6000"/>
          </a:p>
        </p:txBody>
      </p:sp>
      <p:pic>
        <p:nvPicPr>
          <p:cNvPr id="158" name="Google Shape;158;g319330611e7_3_2"/>
          <p:cNvPicPr preferRelativeResize="0"/>
          <p:nvPr/>
        </p:nvPicPr>
        <p:blipFill rotWithShape="1">
          <a:blip r:embed="rId3">
            <a:alphaModFix/>
          </a:blip>
          <a:srcRect b="0" l="0" r="0" t="0"/>
          <a:stretch/>
        </p:blipFill>
        <p:spPr>
          <a:xfrm>
            <a:off x="686263" y="3114813"/>
            <a:ext cx="8220075" cy="6562725"/>
          </a:xfrm>
          <a:prstGeom prst="rect">
            <a:avLst/>
          </a:prstGeom>
          <a:noFill/>
          <a:ln>
            <a:noFill/>
          </a:ln>
        </p:spPr>
      </p:pic>
      <p:sp>
        <p:nvSpPr>
          <p:cNvPr id="159" name="Google Shape;159;g319330611e7_3_2"/>
          <p:cNvSpPr txBox="1"/>
          <p:nvPr/>
        </p:nvSpPr>
        <p:spPr>
          <a:xfrm>
            <a:off x="3302113" y="1991375"/>
            <a:ext cx="2790000" cy="833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s-CL" sz="3600" u="none" cap="none" strike="noStrike">
                <a:solidFill>
                  <a:srgbClr val="000000"/>
                </a:solidFill>
                <a:latin typeface="Calibri"/>
                <a:ea typeface="Calibri"/>
                <a:cs typeface="Calibri"/>
                <a:sym typeface="Calibri"/>
              </a:rPr>
              <a:t>Scrumboard</a:t>
            </a:r>
            <a:endParaRPr b="0" i="0" sz="3600" u="none" cap="none" strike="noStrike">
              <a:solidFill>
                <a:srgbClr val="000000"/>
              </a:solidFill>
              <a:latin typeface="Calibri"/>
              <a:ea typeface="Calibri"/>
              <a:cs typeface="Calibri"/>
              <a:sym typeface="Calibri"/>
            </a:endParaRPr>
          </a:p>
        </p:txBody>
      </p:sp>
      <p:sp>
        <p:nvSpPr>
          <p:cNvPr id="160" name="Google Shape;160;g319330611e7_3_2"/>
          <p:cNvSpPr txBox="1"/>
          <p:nvPr/>
        </p:nvSpPr>
        <p:spPr>
          <a:xfrm>
            <a:off x="10064375" y="1991375"/>
            <a:ext cx="8891100" cy="833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s-CL" sz="3600" u="none" cap="none" strike="noStrike">
                <a:solidFill>
                  <a:srgbClr val="000000"/>
                </a:solidFill>
                <a:latin typeface="Calibri"/>
                <a:ea typeface="Calibri"/>
                <a:cs typeface="Calibri"/>
                <a:sym typeface="Calibri"/>
              </a:rPr>
              <a:t>Encriptación de contraseñas en base de datos</a:t>
            </a:r>
            <a:endParaRPr b="0" i="0" sz="3600" u="none" cap="none" strike="noStrike">
              <a:solidFill>
                <a:srgbClr val="000000"/>
              </a:solidFill>
              <a:latin typeface="Calibri"/>
              <a:ea typeface="Calibri"/>
              <a:cs typeface="Calibri"/>
              <a:sym typeface="Calibri"/>
            </a:endParaRPr>
          </a:p>
        </p:txBody>
      </p:sp>
      <p:pic>
        <p:nvPicPr>
          <p:cNvPr id="161" name="Google Shape;161;g319330611e7_3_2"/>
          <p:cNvPicPr preferRelativeResize="0"/>
          <p:nvPr/>
        </p:nvPicPr>
        <p:blipFill rotWithShape="1">
          <a:blip r:embed="rId4">
            <a:alphaModFix/>
          </a:blip>
          <a:srcRect b="0" l="0" r="0" t="0"/>
          <a:stretch/>
        </p:blipFill>
        <p:spPr>
          <a:xfrm>
            <a:off x="9189652" y="3114813"/>
            <a:ext cx="10640524" cy="1838850"/>
          </a:xfrm>
          <a:prstGeom prst="rect">
            <a:avLst/>
          </a:prstGeom>
          <a:noFill/>
          <a:ln>
            <a:noFill/>
          </a:ln>
        </p:spPr>
      </p:pic>
      <p:sp>
        <p:nvSpPr>
          <p:cNvPr id="162" name="Google Shape;162;g319330611e7_3_2"/>
          <p:cNvSpPr txBox="1"/>
          <p:nvPr/>
        </p:nvSpPr>
        <p:spPr>
          <a:xfrm>
            <a:off x="12913925" y="5327775"/>
            <a:ext cx="3313800" cy="59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s-CL" sz="3600" u="none" cap="none" strike="noStrike">
                <a:solidFill>
                  <a:srgbClr val="000000"/>
                </a:solidFill>
                <a:latin typeface="Calibri"/>
                <a:ea typeface="Calibri"/>
                <a:cs typeface="Calibri"/>
                <a:sym typeface="Calibri"/>
              </a:rPr>
              <a:t>Sprint Planning</a:t>
            </a:r>
            <a:endParaRPr b="0" i="0" sz="3600" u="none" cap="none" strike="noStrike">
              <a:solidFill>
                <a:srgbClr val="000000"/>
              </a:solidFill>
              <a:latin typeface="Calibri"/>
              <a:ea typeface="Calibri"/>
              <a:cs typeface="Calibri"/>
              <a:sym typeface="Calibri"/>
            </a:endParaRPr>
          </a:p>
        </p:txBody>
      </p:sp>
      <p:pic>
        <p:nvPicPr>
          <p:cNvPr id="163" name="Google Shape;163;g319330611e7_3_2"/>
          <p:cNvPicPr preferRelativeResize="0"/>
          <p:nvPr/>
        </p:nvPicPr>
        <p:blipFill rotWithShape="1">
          <a:blip r:embed="rId5">
            <a:alphaModFix/>
          </a:blip>
          <a:srcRect b="0" l="0" r="0" t="0"/>
          <a:stretch/>
        </p:blipFill>
        <p:spPr>
          <a:xfrm>
            <a:off x="9189650" y="6179550"/>
            <a:ext cx="10762349" cy="428634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8"/>
          <p:cNvSpPr txBox="1"/>
          <p:nvPr>
            <p:ph type="title"/>
          </p:nvPr>
        </p:nvSpPr>
        <p:spPr>
          <a:xfrm>
            <a:off x="2432050" y="714594"/>
            <a:ext cx="16988400" cy="7389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b="0" lang="es-CL"/>
              <a:t> Implementación Técnica</a:t>
            </a:r>
            <a:endParaRPr b="0"/>
          </a:p>
        </p:txBody>
      </p:sp>
      <p:sp>
        <p:nvSpPr>
          <p:cNvPr id="169" name="Google Shape;169;p8"/>
          <p:cNvSpPr txBox="1"/>
          <p:nvPr/>
        </p:nvSpPr>
        <p:spPr>
          <a:xfrm>
            <a:off x="2432050" y="2900150"/>
            <a:ext cx="15915900" cy="7036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200"/>
              </a:spcBef>
              <a:spcAft>
                <a:spcPts val="0"/>
              </a:spcAft>
              <a:buClr>
                <a:schemeClr val="dk1"/>
              </a:buClr>
              <a:buSzPts val="1100"/>
              <a:buFont typeface="Arial"/>
              <a:buNone/>
            </a:pPr>
            <a:r>
              <a:rPr b="1" i="0" lang="es-CL" sz="3300" u="none" cap="none" strike="noStrike">
                <a:solidFill>
                  <a:schemeClr val="dk1"/>
                </a:solidFill>
                <a:latin typeface="Arial"/>
                <a:ea typeface="Arial"/>
                <a:cs typeface="Arial"/>
                <a:sym typeface="Arial"/>
              </a:rPr>
              <a:t>Tecnologías:</a:t>
            </a:r>
            <a:endParaRPr b="1" i="0" sz="3300" u="none" cap="none" strike="noStrike">
              <a:solidFill>
                <a:schemeClr val="dk1"/>
              </a:solidFill>
              <a:latin typeface="Arial"/>
              <a:ea typeface="Arial"/>
              <a:cs typeface="Arial"/>
              <a:sym typeface="Arial"/>
            </a:endParaRPr>
          </a:p>
          <a:p>
            <a:pPr indent="-438150" lvl="0" marL="457200" marR="0" rtl="0" algn="l">
              <a:lnSpc>
                <a:spcPct val="115000"/>
              </a:lnSpc>
              <a:spcBef>
                <a:spcPts val="120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Backend: Python, Django</a:t>
            </a:r>
            <a:endParaRPr b="0" i="0" sz="3300" u="none" cap="none" strike="noStrike">
              <a:solidFill>
                <a:schemeClr val="dk1"/>
              </a:solidFill>
              <a:latin typeface="Arial"/>
              <a:ea typeface="Arial"/>
              <a:cs typeface="Arial"/>
              <a:sym typeface="Arial"/>
            </a:endParaRPr>
          </a:p>
          <a:p>
            <a:pPr indent="-438150" lvl="0" marL="457200" marR="0" rtl="0" algn="l">
              <a:lnSpc>
                <a:spcPct val="115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Frontend: Bootstrap 5, HTML, JavaScript</a:t>
            </a:r>
            <a:endParaRPr b="0" i="0" sz="3300" u="none" cap="none" strike="noStrike">
              <a:solidFill>
                <a:schemeClr val="dk1"/>
              </a:solidFill>
              <a:latin typeface="Arial"/>
              <a:ea typeface="Arial"/>
              <a:cs typeface="Arial"/>
              <a:sym typeface="Arial"/>
            </a:endParaRPr>
          </a:p>
          <a:p>
            <a:pPr indent="-438150" lvl="0" marL="457200" marR="0" rtl="0" algn="l">
              <a:lnSpc>
                <a:spcPct val="115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Base de datos: SQLite</a:t>
            </a:r>
            <a:endParaRPr b="0" i="0" sz="33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chemeClr val="dk1"/>
              </a:buClr>
              <a:buSzPts val="1100"/>
              <a:buFont typeface="Arial"/>
              <a:buNone/>
            </a:pPr>
            <a:r>
              <a:rPr b="1" i="0" lang="es-CL" sz="3300" u="none" cap="none" strike="noStrike">
                <a:solidFill>
                  <a:schemeClr val="dk1"/>
                </a:solidFill>
                <a:latin typeface="Arial"/>
                <a:ea typeface="Arial"/>
                <a:cs typeface="Arial"/>
                <a:sym typeface="Arial"/>
              </a:rPr>
              <a:t>Topología:</a:t>
            </a:r>
            <a:br>
              <a:rPr b="1" i="0" lang="es-CL" sz="3300" u="none" cap="none" strike="noStrike">
                <a:solidFill>
                  <a:schemeClr val="dk1"/>
                </a:solidFill>
                <a:latin typeface="Arial"/>
                <a:ea typeface="Arial"/>
                <a:cs typeface="Arial"/>
                <a:sym typeface="Arial"/>
              </a:rPr>
            </a:br>
            <a:r>
              <a:rPr b="0" i="0" lang="es-CL" sz="3300" u="none" cap="none" strike="noStrike">
                <a:solidFill>
                  <a:schemeClr val="dk1"/>
                </a:solidFill>
                <a:latin typeface="Arial"/>
                <a:ea typeface="Arial"/>
                <a:cs typeface="Arial"/>
                <a:sym typeface="Arial"/>
              </a:rPr>
              <a:t>Arquitectura cliente-servidor con integración RESTful.</a:t>
            </a:r>
            <a:endParaRPr b="0" i="0" sz="33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300"/>
              <a:buFont typeface="Arial"/>
              <a:buNone/>
            </a:pPr>
            <a:r>
              <a:t/>
            </a:r>
            <a:endParaRPr b="1" i="0" sz="33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300"/>
              <a:buFont typeface="Arial"/>
              <a:buNone/>
            </a:pPr>
            <a:r>
              <a:rPr b="1" i="0" lang="es-CL" sz="3300" u="none" cap="none" strike="noStrike">
                <a:solidFill>
                  <a:schemeClr val="dk1"/>
                </a:solidFill>
                <a:latin typeface="Arial"/>
                <a:ea typeface="Arial"/>
                <a:cs typeface="Arial"/>
                <a:sym typeface="Arial"/>
              </a:rPr>
              <a:t>Colaboración y control de versiones:</a:t>
            </a:r>
            <a:endParaRPr b="1" i="0" sz="3300" u="none" cap="none" strike="noStrike">
              <a:solidFill>
                <a:schemeClr val="dk1"/>
              </a:solidFill>
              <a:latin typeface="Arial"/>
              <a:ea typeface="Arial"/>
              <a:cs typeface="Arial"/>
              <a:sym typeface="Arial"/>
            </a:endParaRPr>
          </a:p>
          <a:p>
            <a:pPr indent="-438150" lvl="0" marL="457200" marR="0" rtl="0" algn="l">
              <a:lnSpc>
                <a:spcPct val="115000"/>
              </a:lnSpc>
              <a:spcBef>
                <a:spcPts val="0"/>
              </a:spcBef>
              <a:spcAft>
                <a:spcPts val="0"/>
              </a:spcAft>
              <a:buClr>
                <a:schemeClr val="dk1"/>
              </a:buClr>
              <a:buSzPts val="3300"/>
              <a:buFont typeface="Arial"/>
              <a:buChar char="●"/>
            </a:pPr>
            <a:r>
              <a:rPr b="1" i="0" lang="es-CL" sz="3300" u="none" cap="none" strike="noStrike">
                <a:solidFill>
                  <a:schemeClr val="dk1"/>
                </a:solidFill>
                <a:latin typeface="Arial"/>
                <a:ea typeface="Arial"/>
                <a:cs typeface="Arial"/>
                <a:sym typeface="Arial"/>
              </a:rPr>
              <a:t>Github</a:t>
            </a:r>
            <a:endParaRPr b="1" i="0" sz="3300" u="none" cap="none" strike="noStrike">
              <a:solidFill>
                <a:schemeClr val="dk1"/>
              </a:solidFill>
              <a:latin typeface="Arial"/>
              <a:ea typeface="Arial"/>
              <a:cs typeface="Arial"/>
              <a:sym typeface="Arial"/>
            </a:endParaRPr>
          </a:p>
          <a:p>
            <a:pPr indent="-438150" lvl="0" marL="457200" marR="0" rtl="0" algn="l">
              <a:lnSpc>
                <a:spcPct val="115000"/>
              </a:lnSpc>
              <a:spcBef>
                <a:spcPts val="0"/>
              </a:spcBef>
              <a:spcAft>
                <a:spcPts val="0"/>
              </a:spcAft>
              <a:buClr>
                <a:schemeClr val="dk1"/>
              </a:buClr>
              <a:buSzPts val="3300"/>
              <a:buFont typeface="Arial"/>
              <a:buChar char="●"/>
            </a:pPr>
            <a:r>
              <a:rPr b="1" i="0" lang="es-CL" sz="3300" u="none" cap="none" strike="noStrike">
                <a:solidFill>
                  <a:schemeClr val="dk1"/>
                </a:solidFill>
                <a:latin typeface="Arial"/>
                <a:ea typeface="Arial"/>
                <a:cs typeface="Arial"/>
                <a:sym typeface="Arial"/>
              </a:rPr>
              <a:t>Discord</a:t>
            </a:r>
            <a:endParaRPr b="1" i="0" sz="3300" u="none" cap="none" strike="noStrike">
              <a:solidFill>
                <a:schemeClr val="dk1"/>
              </a:solidFill>
              <a:latin typeface="Arial"/>
              <a:ea typeface="Arial"/>
              <a:cs typeface="Arial"/>
              <a:sym typeface="Arial"/>
            </a:endParaRPr>
          </a:p>
          <a:p>
            <a:pPr indent="0" lvl="0" marL="457200" marR="0" rtl="0" algn="l">
              <a:lnSpc>
                <a:spcPct val="115000"/>
              </a:lnSpc>
              <a:spcBef>
                <a:spcPts val="0"/>
              </a:spcBef>
              <a:spcAft>
                <a:spcPts val="0"/>
              </a:spcAft>
              <a:buClr>
                <a:srgbClr val="000000"/>
              </a:buClr>
              <a:buSzPts val="3300"/>
              <a:buFont typeface="Arial"/>
              <a:buNone/>
            </a:pPr>
            <a:r>
              <a:t/>
            </a:r>
            <a:endParaRPr b="1" i="0" sz="33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pic>
        <p:nvPicPr>
          <p:cNvPr id="170" name="Google Shape;170;p8"/>
          <p:cNvPicPr preferRelativeResize="0"/>
          <p:nvPr/>
        </p:nvPicPr>
        <p:blipFill rotWithShape="1">
          <a:blip r:embed="rId3">
            <a:alphaModFix/>
          </a:blip>
          <a:srcRect b="0" l="0" r="0" t="0"/>
          <a:stretch/>
        </p:blipFill>
        <p:spPr>
          <a:xfrm>
            <a:off x="13857800" y="4433425"/>
            <a:ext cx="1485900" cy="1485900"/>
          </a:xfrm>
          <a:prstGeom prst="rect">
            <a:avLst/>
          </a:prstGeom>
          <a:noFill/>
          <a:ln>
            <a:noFill/>
          </a:ln>
        </p:spPr>
      </p:pic>
      <p:pic>
        <p:nvPicPr>
          <p:cNvPr id="171" name="Google Shape;171;p8"/>
          <p:cNvPicPr preferRelativeResize="0"/>
          <p:nvPr/>
        </p:nvPicPr>
        <p:blipFill rotWithShape="1">
          <a:blip r:embed="rId4">
            <a:alphaModFix/>
          </a:blip>
          <a:srcRect b="0" l="0" r="0" t="0"/>
          <a:stretch/>
        </p:blipFill>
        <p:spPr>
          <a:xfrm>
            <a:off x="15343700" y="5919325"/>
            <a:ext cx="1485901" cy="1485901"/>
          </a:xfrm>
          <a:prstGeom prst="rect">
            <a:avLst/>
          </a:prstGeom>
          <a:noFill/>
          <a:ln>
            <a:noFill/>
          </a:ln>
        </p:spPr>
      </p:pic>
      <p:pic>
        <p:nvPicPr>
          <p:cNvPr id="172" name="Google Shape;172;p8"/>
          <p:cNvPicPr preferRelativeResize="0"/>
          <p:nvPr/>
        </p:nvPicPr>
        <p:blipFill rotWithShape="1">
          <a:blip r:embed="rId5">
            <a:alphaModFix/>
          </a:blip>
          <a:srcRect b="0" l="0" r="0" t="0"/>
          <a:stretch/>
        </p:blipFill>
        <p:spPr>
          <a:xfrm>
            <a:off x="12371900" y="2900150"/>
            <a:ext cx="1485900" cy="1485900"/>
          </a:xfrm>
          <a:prstGeom prst="rect">
            <a:avLst/>
          </a:prstGeom>
          <a:noFill/>
          <a:ln>
            <a:noFill/>
          </a:ln>
        </p:spPr>
      </p:pic>
      <p:pic>
        <p:nvPicPr>
          <p:cNvPr descr="Imagen que contiene luz, dibujo, alimentos&#10;&#10;Descripción generada automáticamente" id="173" name="Google Shape;173;p8"/>
          <p:cNvPicPr preferRelativeResize="0"/>
          <p:nvPr/>
        </p:nvPicPr>
        <p:blipFill rotWithShape="1">
          <a:blip r:embed="rId6">
            <a:alphaModFix/>
          </a:blip>
          <a:srcRect b="0" l="2810" r="-2810" t="0"/>
          <a:stretch/>
        </p:blipFill>
        <p:spPr>
          <a:xfrm>
            <a:off x="16671350" y="714600"/>
            <a:ext cx="2543175" cy="1428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g319330611e7_3_21"/>
          <p:cNvSpPr txBox="1"/>
          <p:nvPr>
            <p:ph type="title"/>
          </p:nvPr>
        </p:nvSpPr>
        <p:spPr>
          <a:xfrm>
            <a:off x="2432050" y="714594"/>
            <a:ext cx="16988400" cy="7389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b="0" lang="es-CL"/>
              <a:t>Sprints y control de los avances del proyecto</a:t>
            </a:r>
            <a:endParaRPr b="0"/>
          </a:p>
        </p:txBody>
      </p:sp>
      <p:sp>
        <p:nvSpPr>
          <p:cNvPr id="179" name="Google Shape;179;g319330611e7_3_21"/>
          <p:cNvSpPr txBox="1"/>
          <p:nvPr/>
        </p:nvSpPr>
        <p:spPr>
          <a:xfrm>
            <a:off x="2444650" y="2056375"/>
            <a:ext cx="15214800" cy="4000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200"/>
              </a:spcBef>
              <a:spcAft>
                <a:spcPts val="0"/>
              </a:spcAft>
              <a:buClr>
                <a:schemeClr val="dk1"/>
              </a:buClr>
              <a:buSzPts val="1100"/>
              <a:buFont typeface="Arial"/>
              <a:buNone/>
            </a:pPr>
            <a:r>
              <a:rPr b="1" i="0" lang="es-CL" sz="3300" u="none" cap="none" strike="noStrike">
                <a:solidFill>
                  <a:schemeClr val="dk1"/>
                </a:solidFill>
                <a:latin typeface="Arial"/>
                <a:ea typeface="Arial"/>
                <a:cs typeface="Arial"/>
                <a:sym typeface="Arial"/>
              </a:rPr>
              <a:t>Etapas principales:</a:t>
            </a:r>
            <a:endParaRPr b="1" i="0" sz="3300" u="none" cap="none" strike="noStrike">
              <a:solidFill>
                <a:schemeClr val="dk1"/>
              </a:solidFill>
              <a:latin typeface="Arial"/>
              <a:ea typeface="Arial"/>
              <a:cs typeface="Arial"/>
              <a:sym typeface="Arial"/>
            </a:endParaRPr>
          </a:p>
          <a:p>
            <a:pPr indent="-438150" lvl="0" marL="457200" marR="0" rtl="0" algn="l">
              <a:lnSpc>
                <a:spcPct val="150000"/>
              </a:lnSpc>
              <a:spcBef>
                <a:spcPts val="120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Sprint 1: Diseño UX, integración de base datos, Programación Front-end</a:t>
            </a:r>
            <a:endParaRPr b="0" i="0" sz="3300" u="none" cap="none" strike="noStrike">
              <a:solidFill>
                <a:schemeClr val="dk1"/>
              </a:solidFill>
              <a:latin typeface="Arial"/>
              <a:ea typeface="Arial"/>
              <a:cs typeface="Arial"/>
              <a:sym typeface="Arial"/>
            </a:endParaRPr>
          </a:p>
          <a:p>
            <a:pPr indent="-438150" lvl="0" marL="457200" marR="0" rtl="0" algn="l">
              <a:lnSpc>
                <a:spcPct val="150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Sprint 2: Codificación funciones productos, Integración de perfiles de usuario</a:t>
            </a:r>
            <a:endParaRPr b="0" i="0" sz="3300" u="none" cap="none" strike="noStrike">
              <a:solidFill>
                <a:schemeClr val="dk1"/>
              </a:solidFill>
              <a:latin typeface="Arial"/>
              <a:ea typeface="Arial"/>
              <a:cs typeface="Arial"/>
              <a:sym typeface="Arial"/>
            </a:endParaRPr>
          </a:p>
          <a:p>
            <a:pPr indent="-438150" lvl="0" marL="457200" marR="0" rtl="0" algn="l">
              <a:lnSpc>
                <a:spcPct val="150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Sprint 3: Codificación funciones citas, Limitación de funciones y acceso</a:t>
            </a:r>
            <a:endParaRPr b="0" i="0" sz="3300" u="none" cap="none" strike="noStrike">
              <a:solidFill>
                <a:schemeClr val="dk1"/>
              </a:solidFill>
              <a:latin typeface="Arial"/>
              <a:ea typeface="Arial"/>
              <a:cs typeface="Arial"/>
              <a:sym typeface="Arial"/>
            </a:endParaRPr>
          </a:p>
          <a:p>
            <a:pPr indent="-438150" lvl="0" marL="457200" marR="0" rtl="0" algn="l">
              <a:lnSpc>
                <a:spcPct val="150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Sprint 4: Término de funciones de citas y pruebas de regresión</a:t>
            </a:r>
            <a:endParaRPr b="0" i="0" sz="33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0" name="Google Shape;180;g319330611e7_3_21"/>
          <p:cNvSpPr txBox="1"/>
          <p:nvPr/>
        </p:nvSpPr>
        <p:spPr>
          <a:xfrm>
            <a:off x="2444650" y="5993825"/>
            <a:ext cx="15214800" cy="4419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200"/>
              </a:spcBef>
              <a:spcAft>
                <a:spcPts val="0"/>
              </a:spcAft>
              <a:buClr>
                <a:schemeClr val="dk1"/>
              </a:buClr>
              <a:buSzPts val="1100"/>
              <a:buFont typeface="Arial"/>
              <a:buNone/>
            </a:pPr>
            <a:r>
              <a:rPr b="1" i="0" lang="es-CL" sz="3300" u="none" cap="none" strike="noStrike">
                <a:solidFill>
                  <a:schemeClr val="dk1"/>
                </a:solidFill>
                <a:latin typeface="Arial"/>
                <a:ea typeface="Arial"/>
                <a:cs typeface="Arial"/>
                <a:sym typeface="Arial"/>
              </a:rPr>
              <a:t>Control de nuestros sprints:</a:t>
            </a:r>
            <a:endParaRPr b="1" i="0" sz="3300" u="none" cap="none" strike="noStrike">
              <a:solidFill>
                <a:schemeClr val="dk1"/>
              </a:solidFill>
              <a:latin typeface="Arial"/>
              <a:ea typeface="Arial"/>
              <a:cs typeface="Arial"/>
              <a:sym typeface="Arial"/>
            </a:endParaRPr>
          </a:p>
          <a:p>
            <a:pPr indent="-438150" lvl="0" marL="457200" marR="0" rtl="0" algn="l">
              <a:lnSpc>
                <a:spcPct val="150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Sprint Planning</a:t>
            </a:r>
            <a:endParaRPr b="0" i="0" sz="3300" u="none" cap="none" strike="noStrike">
              <a:solidFill>
                <a:schemeClr val="dk1"/>
              </a:solidFill>
              <a:latin typeface="Arial"/>
              <a:ea typeface="Arial"/>
              <a:cs typeface="Arial"/>
              <a:sym typeface="Arial"/>
            </a:endParaRPr>
          </a:p>
          <a:p>
            <a:pPr indent="-438150" lvl="0" marL="457200" marR="0" rtl="0" algn="l">
              <a:lnSpc>
                <a:spcPct val="150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Sprint Backlog</a:t>
            </a:r>
            <a:endParaRPr b="0" i="0" sz="3300" u="none" cap="none" strike="noStrike">
              <a:solidFill>
                <a:schemeClr val="dk1"/>
              </a:solidFill>
              <a:latin typeface="Arial"/>
              <a:ea typeface="Arial"/>
              <a:cs typeface="Arial"/>
              <a:sym typeface="Arial"/>
            </a:endParaRPr>
          </a:p>
          <a:p>
            <a:pPr indent="-438150" lvl="0" marL="457200" marR="0" rtl="0" algn="l">
              <a:lnSpc>
                <a:spcPct val="150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Registro de impedimentos</a:t>
            </a:r>
            <a:endParaRPr b="0" i="0" sz="3300" u="none" cap="none" strike="noStrike">
              <a:solidFill>
                <a:schemeClr val="dk1"/>
              </a:solidFill>
              <a:latin typeface="Arial"/>
              <a:ea typeface="Arial"/>
              <a:cs typeface="Arial"/>
              <a:sym typeface="Arial"/>
            </a:endParaRPr>
          </a:p>
          <a:p>
            <a:pPr indent="-438150" lvl="0" marL="457200" marR="0" rtl="0" algn="l">
              <a:lnSpc>
                <a:spcPct val="150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Sprint review</a:t>
            </a:r>
            <a:endParaRPr b="0" i="0" sz="3300" u="none" cap="none" strike="noStrike">
              <a:solidFill>
                <a:schemeClr val="dk1"/>
              </a:solidFill>
              <a:latin typeface="Arial"/>
              <a:ea typeface="Arial"/>
              <a:cs typeface="Arial"/>
              <a:sym typeface="Arial"/>
            </a:endParaRPr>
          </a:p>
          <a:p>
            <a:pPr indent="-438150" lvl="0" marL="457200" marR="0" rtl="0" algn="l">
              <a:lnSpc>
                <a:spcPct val="150000"/>
              </a:lnSpc>
              <a:spcBef>
                <a:spcPts val="0"/>
              </a:spcBef>
              <a:spcAft>
                <a:spcPts val="0"/>
              </a:spcAft>
              <a:buClr>
                <a:schemeClr val="dk1"/>
              </a:buClr>
              <a:buSzPts val="3300"/>
              <a:buFont typeface="Arial"/>
              <a:buChar char="●"/>
            </a:pPr>
            <a:r>
              <a:rPr b="0" i="0" lang="es-CL" sz="3300" u="none" cap="none" strike="noStrike">
                <a:solidFill>
                  <a:schemeClr val="dk1"/>
                </a:solidFill>
                <a:latin typeface="Arial"/>
                <a:ea typeface="Arial"/>
                <a:cs typeface="Arial"/>
                <a:sym typeface="Arial"/>
              </a:rPr>
              <a:t>Sprint retrospective</a:t>
            </a:r>
            <a:endParaRPr b="0" i="0" sz="33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9"/>
          <p:cNvPicPr preferRelativeResize="0"/>
          <p:nvPr/>
        </p:nvPicPr>
        <p:blipFill rotWithShape="1">
          <a:blip r:embed="rId3">
            <a:alphaModFix/>
          </a:blip>
          <a:srcRect b="0" l="0" r="0" t="0"/>
          <a:stretch/>
        </p:blipFill>
        <p:spPr>
          <a:xfrm>
            <a:off x="0" y="0"/>
            <a:ext cx="20104101" cy="11309350"/>
          </a:xfrm>
          <a:prstGeom prst="rect">
            <a:avLst/>
          </a:prstGeom>
          <a:noFill/>
          <a:ln>
            <a:noFill/>
          </a:ln>
        </p:spPr>
      </p:pic>
      <p:sp>
        <p:nvSpPr>
          <p:cNvPr id="186" name="Google Shape;186;p9"/>
          <p:cNvSpPr txBox="1"/>
          <p:nvPr/>
        </p:nvSpPr>
        <p:spPr>
          <a:xfrm>
            <a:off x="4854675" y="675975"/>
            <a:ext cx="7220400" cy="144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200"/>
              <a:buFont typeface="Arial"/>
              <a:buNone/>
            </a:pPr>
            <a:r>
              <a:rPr b="0" i="0" lang="es-CL" sz="5200" u="none" cap="none" strike="noStrike">
                <a:solidFill>
                  <a:srgbClr val="000000"/>
                </a:solidFill>
                <a:latin typeface="Calibri"/>
                <a:ea typeface="Calibri"/>
                <a:cs typeface="Calibri"/>
                <a:sym typeface="Calibri"/>
              </a:rPr>
              <a:t>Topología Diagramada </a:t>
            </a:r>
            <a:endParaRPr b="0" i="0" sz="5200" u="none" cap="none" strike="noStrike">
              <a:solidFill>
                <a:srgbClr val="000000"/>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3"/>
          <p:cNvSpPr txBox="1"/>
          <p:nvPr/>
        </p:nvSpPr>
        <p:spPr>
          <a:xfrm>
            <a:off x="7461250" y="7225347"/>
            <a:ext cx="1905000" cy="147732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9600"/>
              <a:buFont typeface="Arial"/>
              <a:buNone/>
            </a:pPr>
            <a:r>
              <a:rPr b="1" i="0" lang="es-CL" sz="9600" u="none" cap="none" strike="noStrike">
                <a:solidFill>
                  <a:srgbClr val="257CE1"/>
                </a:solidFill>
                <a:latin typeface="Arial Black"/>
                <a:ea typeface="Arial Black"/>
                <a:cs typeface="Arial Black"/>
                <a:sym typeface="Arial Black"/>
              </a:rPr>
              <a:t>06</a:t>
            </a:r>
            <a:endParaRPr b="0" i="0" sz="1400" u="none" cap="none" strike="noStrike">
              <a:solidFill>
                <a:srgbClr val="000000"/>
              </a:solidFill>
              <a:latin typeface="Arial"/>
              <a:ea typeface="Arial"/>
              <a:cs typeface="Arial"/>
              <a:sym typeface="Arial"/>
            </a:endParaRPr>
          </a:p>
        </p:txBody>
      </p:sp>
      <p:sp>
        <p:nvSpPr>
          <p:cNvPr id="192" name="Google Shape;192;p13"/>
          <p:cNvSpPr txBox="1"/>
          <p:nvPr>
            <p:ph type="title"/>
          </p:nvPr>
        </p:nvSpPr>
        <p:spPr>
          <a:xfrm>
            <a:off x="7537450" y="8397875"/>
            <a:ext cx="9020100" cy="10158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lang="es-CL" sz="6600"/>
              <a:t>Demostración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320e1033751_0_69"/>
          <p:cNvSpPr txBox="1"/>
          <p:nvPr>
            <p:ph type="title"/>
          </p:nvPr>
        </p:nvSpPr>
        <p:spPr>
          <a:xfrm>
            <a:off x="2721125" y="548100"/>
            <a:ext cx="9782100" cy="923400"/>
          </a:xfrm>
          <a:prstGeom prst="rect">
            <a:avLst/>
          </a:prstGeom>
        </p:spPr>
        <p:txBody>
          <a:bodyPr anchorCtr="0" anchor="t" bIns="0" lIns="0" spcFirstLastPara="1" rIns="0" wrap="square" tIns="0">
            <a:spAutoFit/>
          </a:bodyPr>
          <a:lstStyle/>
          <a:p>
            <a:pPr indent="0" lvl="0" marL="0" rtl="0" algn="ctr">
              <a:spcBef>
                <a:spcPts val="0"/>
              </a:spcBef>
              <a:spcAft>
                <a:spcPts val="0"/>
              </a:spcAft>
              <a:buNone/>
            </a:pPr>
            <a:r>
              <a:rPr lang="es-CL" sz="6000"/>
              <a:t>Prueba Vet &amp; Pet Center </a:t>
            </a:r>
            <a:endParaRPr sz="6000"/>
          </a:p>
        </p:txBody>
      </p:sp>
      <p:pic>
        <p:nvPicPr>
          <p:cNvPr id="199" name="Google Shape;199;g320e1033751_0_69"/>
          <p:cNvPicPr preferRelativeResize="0"/>
          <p:nvPr/>
        </p:nvPicPr>
        <p:blipFill>
          <a:blip r:embed="rId3">
            <a:alphaModFix/>
          </a:blip>
          <a:stretch>
            <a:fillRect/>
          </a:stretch>
        </p:blipFill>
        <p:spPr>
          <a:xfrm>
            <a:off x="3429012" y="1471512"/>
            <a:ext cx="8366326" cy="83663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g320e1033751_0_14"/>
          <p:cNvSpPr txBox="1"/>
          <p:nvPr>
            <p:ph type="title"/>
          </p:nvPr>
        </p:nvSpPr>
        <p:spPr>
          <a:xfrm>
            <a:off x="359900" y="1077375"/>
            <a:ext cx="9782100" cy="7695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400"/>
              <a:buNone/>
            </a:pPr>
            <a:r>
              <a:rPr lang="es-CL"/>
              <a:t>Índice</a:t>
            </a:r>
            <a:endParaRPr/>
          </a:p>
        </p:txBody>
      </p:sp>
      <p:sp>
        <p:nvSpPr>
          <p:cNvPr id="85" name="Google Shape;85;g320e1033751_0_14"/>
          <p:cNvSpPr txBox="1"/>
          <p:nvPr/>
        </p:nvSpPr>
        <p:spPr>
          <a:xfrm>
            <a:off x="825875" y="1846875"/>
            <a:ext cx="9782100" cy="79962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Portada</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Índice</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Introducción</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Problemática</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Testimonios del Stakeholder</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Solución Propuesta</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Metodología de Trabajo</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Roles y Responsabilidades</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Objetivo General</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Objetivos Específicos</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Diagrama de Implementación Técnica</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Topología del Sistema</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Planificación de Sprints</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Control y Seguimiento de Avances del Proyecto</a:t>
            </a:r>
            <a:endParaRPr b="1"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b="1" lang="es-CL" sz="3000">
                <a:solidFill>
                  <a:schemeClr val="dk1"/>
                </a:solidFill>
                <a:latin typeface="Calibri"/>
                <a:ea typeface="Calibri"/>
                <a:cs typeface="Calibri"/>
                <a:sym typeface="Calibri"/>
              </a:rPr>
              <a:t>Demostración del Proyecto</a:t>
            </a:r>
            <a:endParaRPr b="1"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sz="18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g319320e8e89_0_7"/>
          <p:cNvSpPr/>
          <p:nvPr/>
        </p:nvSpPr>
        <p:spPr>
          <a:xfrm>
            <a:off x="9518650" y="2378075"/>
            <a:ext cx="8302200" cy="1015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1" i="0" lang="es-CL" sz="6000" u="sng" cap="none" strike="noStrike">
                <a:solidFill>
                  <a:srgbClr val="000000"/>
                </a:solidFill>
                <a:latin typeface="Arial Black"/>
                <a:ea typeface="Arial Black"/>
                <a:cs typeface="Arial Black"/>
                <a:sym typeface="Arial Black"/>
              </a:rPr>
              <a:t>Introducción</a:t>
            </a:r>
            <a:endParaRPr b="0" i="0" sz="1400" u="sng" cap="none" strike="noStrike">
              <a:solidFill>
                <a:srgbClr val="000000"/>
              </a:solidFill>
              <a:latin typeface="Arial"/>
              <a:ea typeface="Arial"/>
              <a:cs typeface="Arial"/>
              <a:sym typeface="Arial"/>
            </a:endParaRPr>
          </a:p>
        </p:txBody>
      </p:sp>
      <p:sp>
        <p:nvSpPr>
          <p:cNvPr id="91" name="Google Shape;91;g319320e8e89_0_7"/>
          <p:cNvSpPr txBox="1"/>
          <p:nvPr/>
        </p:nvSpPr>
        <p:spPr>
          <a:xfrm>
            <a:off x="8567575" y="3728725"/>
            <a:ext cx="10354500" cy="6298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200"/>
              </a:spcBef>
              <a:spcAft>
                <a:spcPts val="0"/>
              </a:spcAft>
              <a:buClr>
                <a:schemeClr val="dk1"/>
              </a:buClr>
              <a:buSzPts val="1100"/>
              <a:buFont typeface="Arial"/>
              <a:buNone/>
            </a:pPr>
            <a:r>
              <a:rPr b="1" i="0" lang="es-CL" sz="3000" u="none" cap="none" strike="noStrike">
                <a:solidFill>
                  <a:schemeClr val="dk1"/>
                </a:solidFill>
                <a:latin typeface="Calibri"/>
                <a:ea typeface="Calibri"/>
                <a:cs typeface="Calibri"/>
                <a:sym typeface="Calibri"/>
              </a:rPr>
              <a:t>Vet &amp; Pet Center</a:t>
            </a:r>
            <a:r>
              <a:rPr b="0" i="0" lang="es-CL" sz="3000" u="none" cap="none" strike="noStrike">
                <a:solidFill>
                  <a:schemeClr val="dk1"/>
                </a:solidFill>
                <a:latin typeface="Calibri"/>
                <a:ea typeface="Calibri"/>
                <a:cs typeface="Calibri"/>
                <a:sym typeface="Calibri"/>
              </a:rPr>
              <a:t> busca abordar la dificultad que enfrentan los dueños de mascotas para encontrar servicios y productos confiables, una problemática que afecta directamente el bienestar animal. Como estudiantes de Ingeniería en Informática, hemos transformado esta necesidad en una oportunidad para desarrollar una solución digital integral que simplifique y mejore la experiencia del usuario, integrando cuidados veterinarios y productos para mascotas de manera eficiente, segura e innovadora.</a:t>
            </a:r>
            <a:endParaRPr b="1" i="0" sz="3000" u="none" cap="none" strike="noStrike">
              <a:solidFill>
                <a:schemeClr val="dk1"/>
              </a:solidFill>
              <a:latin typeface="Calibri"/>
              <a:ea typeface="Calibri"/>
              <a:cs typeface="Calibri"/>
              <a:sym typeface="Calibri"/>
            </a:endParaRPr>
          </a:p>
          <a:p>
            <a:pPr indent="0" lvl="0" marL="0" marR="0" rtl="0" algn="l">
              <a:lnSpc>
                <a:spcPct val="115000"/>
              </a:lnSpc>
              <a:spcBef>
                <a:spcPts val="1200"/>
              </a:spcBef>
              <a:spcAft>
                <a:spcPts val="0"/>
              </a:spcAft>
              <a:buClr>
                <a:schemeClr val="dk1"/>
              </a:buClr>
              <a:buSzPts val="1100"/>
              <a:buFont typeface="Arial"/>
              <a:buNone/>
            </a:pPr>
            <a:r>
              <a:t/>
            </a:r>
            <a:endParaRPr b="0" i="0" sz="3000" u="none" cap="none" strike="noStrike">
              <a:solidFill>
                <a:schemeClr val="dk1"/>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319320e8e89_0_31"/>
          <p:cNvSpPr txBox="1"/>
          <p:nvPr/>
        </p:nvSpPr>
        <p:spPr>
          <a:xfrm>
            <a:off x="1500050" y="1786575"/>
            <a:ext cx="17865600" cy="8258700"/>
          </a:xfrm>
          <a:prstGeom prst="rect">
            <a:avLst/>
          </a:prstGeom>
          <a:noFill/>
          <a:ln>
            <a:noFill/>
          </a:ln>
        </p:spPr>
        <p:txBody>
          <a:bodyPr anchorCtr="0" anchor="t" bIns="91425" lIns="91425" spcFirstLastPara="1" rIns="91425" wrap="square" tIns="91425">
            <a:noAutofit/>
          </a:bodyPr>
          <a:lstStyle/>
          <a:p>
            <a:pPr indent="0" lvl="0" marL="0" marR="0" rtl="0" algn="l">
              <a:lnSpc>
                <a:spcPct val="70000"/>
              </a:lnSpc>
              <a:spcBef>
                <a:spcPts val="0"/>
              </a:spcBef>
              <a:spcAft>
                <a:spcPts val="0"/>
              </a:spcAft>
              <a:buClr>
                <a:schemeClr val="dk1"/>
              </a:buClr>
              <a:buSzPts val="2800"/>
              <a:buFont typeface="Arial"/>
              <a:buNone/>
            </a:pPr>
            <a:r>
              <a:rPr i="0" lang="es-CL" sz="3000" u="none" cap="none" strike="noStrike">
                <a:solidFill>
                  <a:schemeClr val="dk1"/>
                </a:solidFill>
                <a:latin typeface="Calibri"/>
                <a:ea typeface="Calibri"/>
                <a:cs typeface="Calibri"/>
                <a:sym typeface="Calibri"/>
              </a:rPr>
              <a:t>En Chile, un 70% de los hogares tiene al menos una mascota, con un promedio de dos animales por hogar. Esto nos indica una alta alza  de mascotas en los hogares chilenos, subrayando la necesidad de servicios que atienden este segmento.</a:t>
            </a:r>
            <a:endParaRPr i="0" sz="3000" u="none" cap="none" strike="noStrike">
              <a:solidFill>
                <a:schemeClr val="dk1"/>
              </a:solidFill>
              <a:latin typeface="Calibri"/>
              <a:ea typeface="Calibri"/>
              <a:cs typeface="Calibri"/>
              <a:sym typeface="Calibri"/>
            </a:endParaRPr>
          </a:p>
          <a:p>
            <a:pPr indent="0" lvl="0" marL="0" marR="0" rtl="0" algn="l">
              <a:lnSpc>
                <a:spcPct val="70000"/>
              </a:lnSpc>
              <a:spcBef>
                <a:spcPts val="1000"/>
              </a:spcBef>
              <a:spcAft>
                <a:spcPts val="0"/>
              </a:spcAft>
              <a:buClr>
                <a:schemeClr val="dk1"/>
              </a:buClr>
              <a:buSzPts val="2800"/>
              <a:buFont typeface="Arial"/>
              <a:buNone/>
            </a:pPr>
            <a:r>
              <a:t/>
            </a:r>
            <a:endParaRPr i="0" sz="3000" u="none" cap="none" strike="noStrike">
              <a:solidFill>
                <a:schemeClr val="dk1"/>
              </a:solidFill>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3300"/>
              <a:buFont typeface="Arial"/>
              <a:buNone/>
            </a:pPr>
            <a:r>
              <a:rPr b="1" i="0" lang="es-CL" sz="3000" u="none" cap="none" strike="noStrike">
                <a:solidFill>
                  <a:schemeClr val="dk1"/>
                </a:solidFill>
                <a:latin typeface="Calibri"/>
                <a:ea typeface="Calibri"/>
                <a:cs typeface="Calibri"/>
                <a:sym typeface="Calibri"/>
              </a:rPr>
              <a:t>Problemática:</a:t>
            </a:r>
            <a:endParaRPr b="1"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1200"/>
              </a:spcBef>
              <a:spcAft>
                <a:spcPts val="0"/>
              </a:spcAft>
              <a:buClr>
                <a:schemeClr val="dk1"/>
              </a:buClr>
              <a:buSzPts val="3000"/>
              <a:buFont typeface="Calibri"/>
              <a:buChar char="●"/>
            </a:pPr>
            <a:r>
              <a:rPr i="0" lang="es-CL" sz="3000" u="none" cap="none" strike="noStrike">
                <a:solidFill>
                  <a:schemeClr val="dk1"/>
                </a:solidFill>
                <a:latin typeface="Calibri"/>
                <a:ea typeface="Calibri"/>
                <a:cs typeface="Calibri"/>
                <a:sym typeface="Calibri"/>
              </a:rPr>
              <a:t>Falta de plataformas integrales para centralizar servicios veterinarios y Venta de Productos.</a:t>
            </a:r>
            <a:endParaRPr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0"/>
              </a:spcBef>
              <a:spcAft>
                <a:spcPts val="0"/>
              </a:spcAft>
              <a:buClr>
                <a:schemeClr val="dk1"/>
              </a:buClr>
              <a:buSzPts val="3000"/>
              <a:buFont typeface="Calibri"/>
              <a:buChar char="●"/>
            </a:pPr>
            <a:r>
              <a:rPr i="0" lang="es-CL" sz="3000" u="none" cap="none" strike="noStrike">
                <a:solidFill>
                  <a:schemeClr val="dk1"/>
                </a:solidFill>
                <a:latin typeface="Calibri"/>
                <a:ea typeface="Calibri"/>
                <a:cs typeface="Calibri"/>
                <a:sym typeface="Calibri"/>
              </a:rPr>
              <a:t>Dificultades para encontrar servicios confiables.</a:t>
            </a:r>
            <a:endParaRPr i="0" sz="3000" u="none" cap="none" strike="noStrike">
              <a:solidFill>
                <a:schemeClr val="dk1"/>
              </a:solidFill>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3300"/>
              <a:buFont typeface="Arial"/>
              <a:buNone/>
            </a:pPr>
            <a:r>
              <a:rPr b="1" i="0" lang="es-CL" sz="3000" u="none" cap="none" strike="noStrike">
                <a:solidFill>
                  <a:schemeClr val="dk1"/>
                </a:solidFill>
                <a:latin typeface="Calibri"/>
                <a:ea typeface="Calibri"/>
                <a:cs typeface="Calibri"/>
                <a:sym typeface="Calibri"/>
              </a:rPr>
              <a:t>Solución:</a:t>
            </a:r>
            <a:endParaRPr b="1"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1200"/>
              </a:spcBef>
              <a:spcAft>
                <a:spcPts val="0"/>
              </a:spcAft>
              <a:buClr>
                <a:schemeClr val="dk1"/>
              </a:buClr>
              <a:buSzPts val="3000"/>
              <a:buFont typeface="Calibri"/>
              <a:buChar char="●"/>
            </a:pPr>
            <a:r>
              <a:rPr i="0" lang="es-CL" sz="3000" u="none" cap="none" strike="noStrike">
                <a:solidFill>
                  <a:schemeClr val="dk1"/>
                </a:solidFill>
                <a:latin typeface="Calibri"/>
                <a:ea typeface="Calibri"/>
                <a:cs typeface="Calibri"/>
                <a:sym typeface="Calibri"/>
              </a:rPr>
              <a:t>Una plataforma que ofrece citas veterinarias presenciales, online y a domicilio.</a:t>
            </a:r>
            <a:endParaRPr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0"/>
              </a:spcBef>
              <a:spcAft>
                <a:spcPts val="0"/>
              </a:spcAft>
              <a:buClr>
                <a:schemeClr val="dk1"/>
              </a:buClr>
              <a:buSzPts val="3000"/>
              <a:buFont typeface="Calibri"/>
              <a:buChar char="●"/>
            </a:pPr>
            <a:r>
              <a:rPr i="0" lang="es-CL" sz="3000" u="none" cap="none" strike="noStrike">
                <a:solidFill>
                  <a:schemeClr val="dk1"/>
                </a:solidFill>
                <a:latin typeface="Calibri"/>
                <a:ea typeface="Calibri"/>
                <a:cs typeface="Calibri"/>
                <a:sym typeface="Calibri"/>
              </a:rPr>
              <a:t>Marketplace de productos especializados.</a:t>
            </a:r>
            <a:endParaRPr i="0" sz="3000" u="none" cap="none" strike="noStrike">
              <a:solidFill>
                <a:schemeClr val="dk1"/>
              </a:solidFill>
              <a:latin typeface="Calibri"/>
              <a:ea typeface="Calibri"/>
              <a:cs typeface="Calibri"/>
              <a:sym typeface="Calibri"/>
            </a:endParaRPr>
          </a:p>
          <a:p>
            <a:pPr indent="0" lvl="0" marL="457200" marR="0" rtl="0" algn="l">
              <a:lnSpc>
                <a:spcPct val="115000"/>
              </a:lnSpc>
              <a:spcBef>
                <a:spcPts val="0"/>
              </a:spcBef>
              <a:spcAft>
                <a:spcPts val="0"/>
              </a:spcAft>
              <a:buClr>
                <a:srgbClr val="000000"/>
              </a:buClr>
              <a:buSzPts val="3000"/>
              <a:buFont typeface="Arial"/>
              <a:buNone/>
            </a:pPr>
            <a:r>
              <a:t/>
            </a:r>
            <a:endParaRPr b="0" i="0" sz="3000" u="none" cap="none" strike="noStrike">
              <a:solidFill>
                <a:schemeClr val="dk1"/>
              </a:solidFill>
              <a:latin typeface="Arial"/>
              <a:ea typeface="Arial"/>
              <a:cs typeface="Arial"/>
              <a:sym typeface="Arial"/>
            </a:endParaRPr>
          </a:p>
          <a:p>
            <a:pPr indent="0" lvl="0" marL="457200" marR="0" rtl="0" algn="l">
              <a:lnSpc>
                <a:spcPct val="115000"/>
              </a:lnSpc>
              <a:spcBef>
                <a:spcPts val="0"/>
              </a:spcBef>
              <a:spcAft>
                <a:spcPts val="0"/>
              </a:spcAft>
              <a:buClr>
                <a:srgbClr val="000000"/>
              </a:buClr>
              <a:buSzPts val="3000"/>
              <a:buFont typeface="Arial"/>
              <a:buNone/>
            </a:pPr>
            <a:r>
              <a:rPr b="0" i="0" lang="es-CL" sz="3000" u="sng" cap="none" strike="noStrike">
                <a:solidFill>
                  <a:schemeClr val="hlink"/>
                </a:solidFill>
                <a:latin typeface="Arial"/>
                <a:ea typeface="Arial"/>
                <a:cs typeface="Arial"/>
                <a:sym typeface="Arial"/>
                <a:hlinkClick r:id="rId3"/>
              </a:rPr>
              <a:t>Fuente</a:t>
            </a:r>
            <a:endParaRPr b="0" i="0" sz="3000" u="none" cap="none" strike="noStrike">
              <a:solidFill>
                <a:schemeClr val="dk1"/>
              </a:solidFill>
              <a:latin typeface="Arial"/>
              <a:ea typeface="Arial"/>
              <a:cs typeface="Arial"/>
              <a:sym typeface="Arial"/>
            </a:endParaRPr>
          </a:p>
          <a:p>
            <a:pPr indent="0" lvl="0" marL="457200" marR="0" rtl="0" algn="l">
              <a:lnSpc>
                <a:spcPct val="115000"/>
              </a:lnSpc>
              <a:spcBef>
                <a:spcPts val="1200"/>
              </a:spcBef>
              <a:spcAft>
                <a:spcPts val="1200"/>
              </a:spcAft>
              <a:buClr>
                <a:srgbClr val="000000"/>
              </a:buClr>
              <a:buSzPts val="3700"/>
              <a:buFont typeface="Arial"/>
              <a:buNone/>
            </a:pPr>
            <a:r>
              <a:t/>
            </a:r>
            <a:endParaRPr b="1" i="0" sz="3000" u="none" cap="none" strike="noStrike">
              <a:solidFill>
                <a:schemeClr val="dk1"/>
              </a:solidFill>
              <a:latin typeface="Arial"/>
              <a:ea typeface="Arial"/>
              <a:cs typeface="Arial"/>
              <a:sym typeface="Arial"/>
            </a:endParaRPr>
          </a:p>
        </p:txBody>
      </p:sp>
      <p:sp>
        <p:nvSpPr>
          <p:cNvPr id="97" name="Google Shape;97;g319320e8e89_0_31"/>
          <p:cNvSpPr txBox="1"/>
          <p:nvPr/>
        </p:nvSpPr>
        <p:spPr>
          <a:xfrm>
            <a:off x="2324500" y="617250"/>
            <a:ext cx="15455100" cy="184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0"/>
              <a:buFont typeface="Arial"/>
              <a:buNone/>
            </a:pPr>
            <a:r>
              <a:rPr b="1" i="0" lang="es-CL" sz="6000" u="none" cap="none" strike="noStrike">
                <a:solidFill>
                  <a:srgbClr val="000000"/>
                </a:solidFill>
                <a:latin typeface="Calibri"/>
                <a:ea typeface="Calibri"/>
                <a:cs typeface="Calibri"/>
                <a:sym typeface="Calibri"/>
              </a:rPr>
              <a:t>Problemática </a:t>
            </a:r>
            <a:endParaRPr b="1" i="0" sz="6000" u="none" cap="none" strike="noStrike">
              <a:solidFill>
                <a:srgbClr val="000000"/>
              </a:solidFill>
              <a:latin typeface="Calibri"/>
              <a:ea typeface="Calibri"/>
              <a:cs typeface="Calibri"/>
              <a:sym typeface="Calibri"/>
            </a:endParaRPr>
          </a:p>
        </p:txBody>
      </p:sp>
      <p:pic>
        <p:nvPicPr>
          <p:cNvPr id="98" name="Google Shape;98;g319320e8e89_0_31"/>
          <p:cNvPicPr preferRelativeResize="0"/>
          <p:nvPr/>
        </p:nvPicPr>
        <p:blipFill rotWithShape="1">
          <a:blip r:embed="rId4">
            <a:alphaModFix/>
          </a:blip>
          <a:srcRect b="0" l="0" r="0" t="0"/>
          <a:stretch/>
        </p:blipFill>
        <p:spPr>
          <a:xfrm>
            <a:off x="3711525" y="7331725"/>
            <a:ext cx="13186701" cy="2073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g319320e8e89_0_45"/>
          <p:cNvSpPr txBox="1"/>
          <p:nvPr/>
        </p:nvSpPr>
        <p:spPr>
          <a:xfrm>
            <a:off x="2981875" y="1238250"/>
            <a:ext cx="15608700" cy="88680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chemeClr val="dk1"/>
              </a:buClr>
              <a:buSzPts val="3000"/>
              <a:buFont typeface="Calibri"/>
              <a:buChar char="●"/>
            </a:pPr>
            <a:r>
              <a:rPr i="0" lang="es-CL" sz="3000" u="none" cap="none" strike="noStrike">
                <a:solidFill>
                  <a:schemeClr val="dk1"/>
                </a:solidFill>
                <a:latin typeface="Calibri"/>
                <a:ea typeface="Calibri"/>
                <a:cs typeface="Calibri"/>
                <a:sym typeface="Calibri"/>
              </a:rPr>
              <a:t>La experiencia de Agustín Escobar, quien debió endeudarse para cubrir el tratamiento de su perro debido a la falta de seguros adecuados, muestra cómo los dueños enfrentan dificultades para acceder a servicios veterinarios de calidad. Esto resalta la necesidad de una solución que centralice y facilite el acceso a estos servicios, problema que buscamos resolver con Vet &amp; Pet Center. </a:t>
            </a:r>
            <a:r>
              <a:rPr i="0" lang="es-CL" sz="3000" u="sng" cap="none" strike="noStrike">
                <a:solidFill>
                  <a:schemeClr val="hlink"/>
                </a:solidFill>
                <a:latin typeface="Calibri"/>
                <a:ea typeface="Calibri"/>
                <a:cs typeface="Calibri"/>
                <a:sym typeface="Calibri"/>
                <a:hlinkClick r:id="rId3"/>
              </a:rPr>
              <a:t>Fuente</a:t>
            </a:r>
            <a:endParaRPr i="0" sz="3000" u="none" cap="none" strike="noStrike">
              <a:solidFill>
                <a:schemeClr val="dk1"/>
              </a:solidFill>
              <a:latin typeface="Calibri"/>
              <a:ea typeface="Calibri"/>
              <a:cs typeface="Calibri"/>
              <a:sym typeface="Calibri"/>
            </a:endParaRPr>
          </a:p>
          <a:p>
            <a:pPr indent="0" lvl="0" marL="457200" marR="0" rtl="0" algn="l">
              <a:lnSpc>
                <a:spcPct val="115000"/>
              </a:lnSpc>
              <a:spcBef>
                <a:spcPts val="0"/>
              </a:spcBef>
              <a:spcAft>
                <a:spcPts val="0"/>
              </a:spcAft>
              <a:buClr>
                <a:srgbClr val="000000"/>
              </a:buClr>
              <a:buSzPts val="3000"/>
              <a:buFont typeface="Arial"/>
              <a:buNone/>
            </a:pPr>
            <a:r>
              <a:t/>
            </a:r>
            <a:endParaRPr i="0" sz="3000" u="none" cap="none" strike="noStrike">
              <a:solidFill>
                <a:schemeClr val="dk1"/>
              </a:solidFill>
              <a:latin typeface="Calibri"/>
              <a:ea typeface="Calibri"/>
              <a:cs typeface="Calibri"/>
              <a:sym typeface="Calibri"/>
            </a:endParaRPr>
          </a:p>
          <a:p>
            <a:pPr indent="-419100" lvl="0" marL="457200" marR="0" rtl="0" algn="just">
              <a:lnSpc>
                <a:spcPct val="90000"/>
              </a:lnSpc>
              <a:spcBef>
                <a:spcPts val="0"/>
              </a:spcBef>
              <a:spcAft>
                <a:spcPts val="0"/>
              </a:spcAft>
              <a:buClr>
                <a:schemeClr val="dk1"/>
              </a:buClr>
              <a:buSzPts val="3000"/>
              <a:buFont typeface="Calibri"/>
              <a:buChar char="●"/>
            </a:pPr>
            <a:r>
              <a:rPr i="0" lang="es-CL" sz="3000" u="none" cap="none" strike="noStrike">
                <a:solidFill>
                  <a:schemeClr val="dk1"/>
                </a:solidFill>
                <a:latin typeface="Calibri"/>
                <a:ea typeface="Calibri"/>
                <a:cs typeface="Calibri"/>
                <a:sym typeface="Calibri"/>
              </a:rPr>
              <a:t>Olga Baeza gerenta general de Isapet, que menciona cómo la falta de opciones integradas y accesibles para la atención de mascotas está llevando a los usuarios a buscar innovaciones como veterinarios a domicilio y aplicaciones móviles para monitorizar a sus mascotas, muestra el deseo de los dueños por servicios más convenientes y personalizados </a:t>
            </a:r>
            <a:r>
              <a:rPr i="0" lang="es-CL" sz="3000" u="sng" cap="none" strike="noStrike">
                <a:solidFill>
                  <a:schemeClr val="hlink"/>
                </a:solidFill>
                <a:latin typeface="Calibri"/>
                <a:ea typeface="Calibri"/>
                <a:cs typeface="Calibri"/>
                <a:sym typeface="Calibri"/>
                <a:hlinkClick r:id="rId4"/>
              </a:rPr>
              <a:t>Fuente</a:t>
            </a:r>
            <a:endParaRPr sz="3000">
              <a:solidFill>
                <a:schemeClr val="dk1"/>
              </a:solidFill>
              <a:latin typeface="Calibri"/>
              <a:ea typeface="Calibri"/>
              <a:cs typeface="Calibri"/>
              <a:sym typeface="Calibri"/>
            </a:endParaRPr>
          </a:p>
          <a:p>
            <a:pPr indent="0" lvl="0" marL="457200" marR="0" rtl="0" algn="just">
              <a:lnSpc>
                <a:spcPct val="9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just">
              <a:lnSpc>
                <a:spcPct val="90000"/>
              </a:lnSpc>
              <a:spcBef>
                <a:spcPts val="0"/>
              </a:spcBef>
              <a:spcAft>
                <a:spcPts val="0"/>
              </a:spcAft>
              <a:buNone/>
            </a:pPr>
            <a:r>
              <a:rPr b="1" lang="es-CL" sz="3000">
                <a:solidFill>
                  <a:schemeClr val="dk1"/>
                </a:solidFill>
                <a:latin typeface="Calibri"/>
                <a:ea typeface="Calibri"/>
                <a:cs typeface="Calibri"/>
                <a:sym typeface="Calibri"/>
              </a:rPr>
              <a:t>StakeHolder</a:t>
            </a:r>
            <a:endParaRPr b="1" sz="3000">
              <a:solidFill>
                <a:schemeClr val="dk1"/>
              </a:solidFill>
              <a:latin typeface="Calibri"/>
              <a:ea typeface="Calibri"/>
              <a:cs typeface="Calibri"/>
              <a:sym typeface="Calibri"/>
            </a:endParaRPr>
          </a:p>
          <a:p>
            <a:pPr indent="-419100" lvl="0" marL="457200" marR="0" rtl="0" algn="just">
              <a:lnSpc>
                <a:spcPct val="90000"/>
              </a:lnSpc>
              <a:spcBef>
                <a:spcPts val="0"/>
              </a:spcBef>
              <a:spcAft>
                <a:spcPts val="0"/>
              </a:spcAft>
              <a:buClr>
                <a:schemeClr val="dk1"/>
              </a:buClr>
              <a:buSzPts val="3000"/>
              <a:buFont typeface="Calibri"/>
              <a:buChar char="●"/>
            </a:pPr>
            <a:r>
              <a:rPr lang="es-CL" sz="3000">
                <a:solidFill>
                  <a:schemeClr val="dk1"/>
                </a:solidFill>
                <a:latin typeface="Calibri"/>
                <a:ea typeface="Calibri"/>
                <a:cs typeface="Calibri"/>
                <a:sym typeface="Calibri"/>
              </a:rPr>
              <a:t>Nuestra clienta, propietaria de un negocio de productos y servicios para mascotas, enfrenta dificultades debido a la falta de visibilidad, limitando su clientela a la zona cercana. Aunque intentó implementar un sistema de delivery, no ha tenido éxito. Necesita una plataforma que centralice servicios veterinarios y productos, facilitando el acceso y mejorando la experiencia para los dueños de mascotas.</a:t>
            </a:r>
            <a:endParaRPr sz="3000">
              <a:solidFill>
                <a:schemeClr val="dk1"/>
              </a:solidFill>
              <a:latin typeface="Calibri"/>
              <a:ea typeface="Calibri"/>
              <a:cs typeface="Calibri"/>
              <a:sym typeface="Calibri"/>
            </a:endParaRPr>
          </a:p>
          <a:p>
            <a:pPr indent="0" lvl="0" marL="0" marR="0" rtl="0" algn="just">
              <a:lnSpc>
                <a:spcPct val="90000"/>
              </a:lnSpc>
              <a:spcBef>
                <a:spcPts val="0"/>
              </a:spcBef>
              <a:spcAft>
                <a:spcPts val="0"/>
              </a:spcAft>
              <a:buNone/>
            </a:pPr>
            <a:r>
              <a:t/>
            </a:r>
            <a:endParaRPr b="1" sz="3000">
              <a:solidFill>
                <a:schemeClr val="dk1"/>
              </a:solidFill>
            </a:endParaRPr>
          </a:p>
          <a:p>
            <a:pPr indent="0" lvl="0" marL="0" marR="0" rtl="0" algn="just">
              <a:lnSpc>
                <a:spcPct val="90000"/>
              </a:lnSpc>
              <a:spcBef>
                <a:spcPts val="0"/>
              </a:spcBef>
              <a:spcAft>
                <a:spcPts val="0"/>
              </a:spcAft>
              <a:buNone/>
            </a:pPr>
            <a:r>
              <a:t/>
            </a:r>
            <a:endParaRPr b="1" sz="3000">
              <a:solidFill>
                <a:schemeClr val="dk1"/>
              </a:solidFill>
            </a:endParaRPr>
          </a:p>
        </p:txBody>
      </p:sp>
      <p:sp>
        <p:nvSpPr>
          <p:cNvPr id="104" name="Google Shape;104;g319320e8e89_0_45"/>
          <p:cNvSpPr txBox="1"/>
          <p:nvPr/>
        </p:nvSpPr>
        <p:spPr>
          <a:xfrm>
            <a:off x="3058675" y="107100"/>
            <a:ext cx="15455100" cy="1167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0"/>
              <a:buFont typeface="Arial"/>
              <a:buNone/>
            </a:pPr>
            <a:r>
              <a:rPr b="1" i="0" lang="es-CL" sz="6000" u="none" cap="none" strike="noStrike">
                <a:solidFill>
                  <a:srgbClr val="000000"/>
                </a:solidFill>
                <a:latin typeface="Calibri"/>
                <a:ea typeface="Calibri"/>
                <a:cs typeface="Calibri"/>
                <a:sym typeface="Calibri"/>
              </a:rPr>
              <a:t>Testimonios</a:t>
            </a:r>
            <a:endParaRPr b="1" i="0" sz="6000" u="none" cap="none" strike="noStrike">
              <a:solidFill>
                <a:srgbClr val="0000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320e1033751_0_0"/>
          <p:cNvSpPr txBox="1"/>
          <p:nvPr>
            <p:ph type="title"/>
          </p:nvPr>
        </p:nvSpPr>
        <p:spPr>
          <a:xfrm>
            <a:off x="2432050" y="714594"/>
            <a:ext cx="16988400" cy="7389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400"/>
              <a:buNone/>
            </a:pPr>
            <a:r>
              <a:rPr lang="es-CL"/>
              <a:t>Solución</a:t>
            </a:r>
            <a:endParaRPr/>
          </a:p>
        </p:txBody>
      </p:sp>
      <p:sp>
        <p:nvSpPr>
          <p:cNvPr id="111" name="Google Shape;111;g320e1033751_0_0"/>
          <p:cNvSpPr txBox="1"/>
          <p:nvPr/>
        </p:nvSpPr>
        <p:spPr>
          <a:xfrm>
            <a:off x="1230375" y="2342775"/>
            <a:ext cx="11022900" cy="8225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200"/>
              </a:spcBef>
              <a:spcAft>
                <a:spcPts val="0"/>
              </a:spcAft>
              <a:buClr>
                <a:srgbClr val="000000"/>
              </a:buClr>
              <a:buSzPts val="3000"/>
              <a:buFont typeface="Arial"/>
              <a:buNone/>
            </a:pPr>
            <a:r>
              <a:rPr b="1" i="0" lang="es-CL" sz="3000" u="none" cap="none" strike="noStrike">
                <a:solidFill>
                  <a:schemeClr val="dk1"/>
                </a:solidFill>
                <a:latin typeface="Arial"/>
                <a:ea typeface="Arial"/>
                <a:cs typeface="Arial"/>
                <a:sym typeface="Arial"/>
              </a:rPr>
              <a:t>Vet &amp; Pet Center</a:t>
            </a:r>
            <a:r>
              <a:rPr b="0" i="0" lang="es-CL" sz="3000" u="none" cap="none" strike="noStrike">
                <a:solidFill>
                  <a:schemeClr val="dk1"/>
                </a:solidFill>
                <a:latin typeface="Arial"/>
                <a:ea typeface="Arial"/>
                <a:cs typeface="Arial"/>
                <a:sym typeface="Arial"/>
              </a:rPr>
              <a:t> ofrece una solución integral que centraliza servicios veterinarios y productos para mascotas en una sola plataforma. Con un sistema de agendamiento de citas y un marketplace de productos, optimiza la experiencia del usuario, mejorando el acceso, la eficiencia y reduciendo los costos operativos para los proveedores, todo de manera rápida y segura.</a:t>
            </a:r>
            <a:endParaRPr b="0" i="0" sz="30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chemeClr val="dk1"/>
              </a:buClr>
              <a:buSzPts val="11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90000"/>
              </a:lnSpc>
              <a:spcBef>
                <a:spcPts val="1200"/>
              </a:spcBef>
              <a:spcAft>
                <a:spcPts val="0"/>
              </a:spcAft>
              <a:buClr>
                <a:srgbClr val="000000"/>
              </a:buClr>
              <a:buSzPts val="1100"/>
              <a:buFont typeface="Arial"/>
              <a:buNone/>
            </a:pPr>
            <a:r>
              <a:t/>
            </a:r>
            <a:endParaRPr b="1"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pic>
        <p:nvPicPr>
          <p:cNvPr descr="Imagen que contiene luz, dibujo, alimentos&#10;&#10;Descripción generada automáticamente" id="112" name="Google Shape;112;g320e1033751_0_0"/>
          <p:cNvPicPr preferRelativeResize="0"/>
          <p:nvPr/>
        </p:nvPicPr>
        <p:blipFill rotWithShape="1">
          <a:blip r:embed="rId3">
            <a:alphaModFix/>
          </a:blip>
          <a:srcRect b="0" l="2810" r="-2810" t="0"/>
          <a:stretch/>
        </p:blipFill>
        <p:spPr>
          <a:xfrm>
            <a:off x="5699100" y="7094600"/>
            <a:ext cx="2543175" cy="1428750"/>
          </a:xfrm>
          <a:prstGeom prst="rect">
            <a:avLst/>
          </a:prstGeom>
          <a:noFill/>
          <a:ln>
            <a:noFill/>
          </a:ln>
        </p:spPr>
      </p:pic>
      <p:pic>
        <p:nvPicPr>
          <p:cNvPr id="113" name="Google Shape;113;g320e1033751_0_0"/>
          <p:cNvPicPr preferRelativeResize="0"/>
          <p:nvPr/>
        </p:nvPicPr>
        <p:blipFill rotWithShape="1">
          <a:blip r:embed="rId4">
            <a:alphaModFix/>
          </a:blip>
          <a:srcRect b="0" l="0" r="0" t="0"/>
          <a:stretch/>
        </p:blipFill>
        <p:spPr>
          <a:xfrm>
            <a:off x="12337550" y="2342775"/>
            <a:ext cx="7082900" cy="7082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3166853c177_0_0"/>
          <p:cNvSpPr txBox="1"/>
          <p:nvPr>
            <p:ph type="title"/>
          </p:nvPr>
        </p:nvSpPr>
        <p:spPr>
          <a:xfrm>
            <a:off x="2432050" y="714594"/>
            <a:ext cx="16988400" cy="9234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lang="es-CL" sz="6000"/>
              <a:t> Metodología</a:t>
            </a:r>
            <a:endParaRPr sz="6000"/>
          </a:p>
        </p:txBody>
      </p:sp>
      <p:sp>
        <p:nvSpPr>
          <p:cNvPr id="119" name="Google Shape;119;g3166853c177_0_0"/>
          <p:cNvSpPr txBox="1"/>
          <p:nvPr/>
        </p:nvSpPr>
        <p:spPr>
          <a:xfrm>
            <a:off x="599625" y="2089950"/>
            <a:ext cx="18311100" cy="7466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200"/>
              </a:spcBef>
              <a:spcAft>
                <a:spcPts val="0"/>
              </a:spcAft>
              <a:buClr>
                <a:schemeClr val="dk1"/>
              </a:buClr>
              <a:buSzPts val="1100"/>
              <a:buFont typeface="Arial"/>
              <a:buNone/>
            </a:pPr>
            <a:r>
              <a:rPr b="0" i="0" lang="es-CL" sz="3000" u="none" cap="none" strike="noStrike">
                <a:solidFill>
                  <a:schemeClr val="dk1"/>
                </a:solidFill>
                <a:latin typeface="Arial"/>
                <a:ea typeface="Arial"/>
                <a:cs typeface="Arial"/>
                <a:sym typeface="Arial"/>
              </a:rPr>
              <a:t>La metodología ágil Scrum es ideal para este proyecto debido a su capacidad para gestionar la complejidad y adaptarse a cambios frecuentes. Su enfoque en iteraciones rápidas permite integrar proveedores y veterinarias de manera flexible.</a:t>
            </a:r>
            <a:endParaRPr b="0" i="0" sz="30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chemeClr val="dk1"/>
              </a:buClr>
              <a:buSzPts val="1100"/>
              <a:buFont typeface="Arial"/>
              <a:buNone/>
            </a:pPr>
            <a:r>
              <a:rPr b="1" i="0" lang="es-CL" sz="3000" u="none" cap="none" strike="noStrike">
                <a:solidFill>
                  <a:schemeClr val="dk1"/>
                </a:solidFill>
                <a:latin typeface="Arial"/>
                <a:ea typeface="Arial"/>
                <a:cs typeface="Arial"/>
                <a:sym typeface="Arial"/>
              </a:rPr>
              <a:t>Beneficios clave:</a:t>
            </a:r>
            <a:endParaRPr b="1" i="0" sz="3000" u="none" cap="none" strike="noStrike">
              <a:solidFill>
                <a:schemeClr val="dk1"/>
              </a:solidFill>
              <a:latin typeface="Arial"/>
              <a:ea typeface="Arial"/>
              <a:cs typeface="Arial"/>
              <a:sym typeface="Arial"/>
            </a:endParaRPr>
          </a:p>
          <a:p>
            <a:pPr indent="-419100" lvl="0" marL="457200" marR="0" rtl="0" algn="l">
              <a:lnSpc>
                <a:spcPct val="115000"/>
              </a:lnSpc>
              <a:spcBef>
                <a:spcPts val="1200"/>
              </a:spcBef>
              <a:spcAft>
                <a:spcPts val="0"/>
              </a:spcAft>
              <a:buClr>
                <a:schemeClr val="dk1"/>
              </a:buClr>
              <a:buSzPts val="3000"/>
              <a:buFont typeface="Arial"/>
              <a:buChar char="●"/>
            </a:pPr>
            <a:r>
              <a:rPr b="1" i="0" lang="es-CL" sz="3000" u="none" cap="none" strike="noStrike">
                <a:solidFill>
                  <a:schemeClr val="dk1"/>
                </a:solidFill>
                <a:latin typeface="Arial"/>
                <a:ea typeface="Arial"/>
                <a:cs typeface="Arial"/>
                <a:sym typeface="Arial"/>
              </a:rPr>
              <a:t>Eficiencia y productividad:</a:t>
            </a:r>
            <a:r>
              <a:rPr b="0" i="0" lang="es-CL" sz="3000" u="none" cap="none" strike="noStrike">
                <a:solidFill>
                  <a:schemeClr val="dk1"/>
                </a:solidFill>
                <a:latin typeface="Arial"/>
                <a:ea typeface="Arial"/>
                <a:cs typeface="Arial"/>
                <a:sym typeface="Arial"/>
              </a:rPr>
              <a:t> Mejora la comunicación y acelera el desarrollo.</a:t>
            </a:r>
            <a:endParaRPr b="0" i="0" sz="3000" u="none" cap="none" strike="noStrike">
              <a:solidFill>
                <a:schemeClr val="dk1"/>
              </a:solidFill>
              <a:latin typeface="Arial"/>
              <a:ea typeface="Arial"/>
              <a:cs typeface="Arial"/>
              <a:sym typeface="Arial"/>
            </a:endParaRPr>
          </a:p>
          <a:p>
            <a:pPr indent="-419100" lvl="0" marL="457200" marR="0" rtl="0" algn="l">
              <a:lnSpc>
                <a:spcPct val="115000"/>
              </a:lnSpc>
              <a:spcBef>
                <a:spcPts val="0"/>
              </a:spcBef>
              <a:spcAft>
                <a:spcPts val="0"/>
              </a:spcAft>
              <a:buClr>
                <a:schemeClr val="dk1"/>
              </a:buClr>
              <a:buSzPts val="3000"/>
              <a:buFont typeface="Arial"/>
              <a:buChar char="●"/>
            </a:pPr>
            <a:r>
              <a:rPr b="1" i="0" lang="es-CL" sz="3000" u="none" cap="none" strike="noStrike">
                <a:solidFill>
                  <a:schemeClr val="dk1"/>
                </a:solidFill>
                <a:latin typeface="Arial"/>
                <a:ea typeface="Arial"/>
                <a:cs typeface="Arial"/>
                <a:sym typeface="Arial"/>
              </a:rPr>
              <a:t>Gestión de riesgos:</a:t>
            </a:r>
            <a:r>
              <a:rPr b="0" i="0" lang="es-CL" sz="3000" u="none" cap="none" strike="noStrike">
                <a:solidFill>
                  <a:schemeClr val="dk1"/>
                </a:solidFill>
                <a:latin typeface="Arial"/>
                <a:ea typeface="Arial"/>
                <a:cs typeface="Arial"/>
                <a:sym typeface="Arial"/>
              </a:rPr>
              <a:t> La retroalimentación continua facilita la detección y solución temprana de problemas.</a:t>
            </a:r>
            <a:endParaRPr b="0" i="0" sz="3000" u="none" cap="none" strike="noStrike">
              <a:solidFill>
                <a:schemeClr val="dk1"/>
              </a:solidFill>
              <a:latin typeface="Arial"/>
              <a:ea typeface="Arial"/>
              <a:cs typeface="Arial"/>
              <a:sym typeface="Arial"/>
            </a:endParaRPr>
          </a:p>
          <a:p>
            <a:pPr indent="-419100" lvl="0" marL="457200" marR="0" rtl="0" algn="l">
              <a:lnSpc>
                <a:spcPct val="115000"/>
              </a:lnSpc>
              <a:spcBef>
                <a:spcPts val="0"/>
              </a:spcBef>
              <a:spcAft>
                <a:spcPts val="0"/>
              </a:spcAft>
              <a:buClr>
                <a:schemeClr val="dk1"/>
              </a:buClr>
              <a:buSzPts val="3000"/>
              <a:buFont typeface="Arial"/>
              <a:buChar char="●"/>
            </a:pPr>
            <a:r>
              <a:rPr b="1" i="0" lang="es-CL" sz="3000" u="none" cap="none" strike="noStrike">
                <a:solidFill>
                  <a:schemeClr val="dk1"/>
                </a:solidFill>
                <a:latin typeface="Arial"/>
                <a:ea typeface="Arial"/>
                <a:cs typeface="Arial"/>
                <a:sym typeface="Arial"/>
              </a:rPr>
              <a:t>Competencia del equipo:</a:t>
            </a:r>
            <a:r>
              <a:rPr b="0" i="0" lang="es-CL" sz="3000" u="none" cap="none" strike="noStrike">
                <a:solidFill>
                  <a:schemeClr val="dk1"/>
                </a:solidFill>
                <a:latin typeface="Arial"/>
                <a:ea typeface="Arial"/>
                <a:cs typeface="Arial"/>
                <a:sym typeface="Arial"/>
              </a:rPr>
              <a:t> Experiencia previa en Scrum asegura una implementación eficiente.</a:t>
            </a:r>
            <a:endParaRPr b="0" i="0" sz="3000" u="none" cap="none" strike="noStrike">
              <a:solidFill>
                <a:schemeClr val="dk1"/>
              </a:solidFill>
              <a:latin typeface="Arial"/>
              <a:ea typeface="Arial"/>
              <a:cs typeface="Arial"/>
              <a:sym typeface="Arial"/>
            </a:endParaRPr>
          </a:p>
          <a:p>
            <a:pPr indent="-419100" lvl="0" marL="457200" marR="0" rtl="0" algn="l">
              <a:lnSpc>
                <a:spcPct val="115000"/>
              </a:lnSpc>
              <a:spcBef>
                <a:spcPts val="0"/>
              </a:spcBef>
              <a:spcAft>
                <a:spcPts val="0"/>
              </a:spcAft>
              <a:buClr>
                <a:schemeClr val="dk1"/>
              </a:buClr>
              <a:buSzPts val="3000"/>
              <a:buFont typeface="Arial"/>
              <a:buChar char="●"/>
            </a:pPr>
            <a:r>
              <a:rPr b="1" i="0" lang="es-CL" sz="3000" u="none" cap="none" strike="noStrike">
                <a:solidFill>
                  <a:schemeClr val="dk1"/>
                </a:solidFill>
                <a:latin typeface="Arial"/>
                <a:ea typeface="Arial"/>
                <a:cs typeface="Arial"/>
                <a:sym typeface="Arial"/>
              </a:rPr>
              <a:t>Flexibilidad:</a:t>
            </a:r>
            <a:r>
              <a:rPr b="0" i="0" lang="es-CL" sz="3000" u="none" cap="none" strike="noStrike">
                <a:solidFill>
                  <a:schemeClr val="dk1"/>
                </a:solidFill>
                <a:latin typeface="Arial"/>
                <a:ea typeface="Arial"/>
                <a:cs typeface="Arial"/>
                <a:sym typeface="Arial"/>
              </a:rPr>
              <a:t> Permite ajustes rápidos frente a cambios en el entorno o los requisitos.</a:t>
            </a:r>
            <a:endParaRPr b="0" i="0" sz="30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chemeClr val="dk1"/>
              </a:buClr>
              <a:buSzPts val="1100"/>
              <a:buFont typeface="Arial"/>
              <a:buNone/>
            </a:pPr>
            <a:r>
              <a:rPr b="0" i="0" lang="es-CL" sz="3000" u="none" cap="none" strike="noStrike">
                <a:solidFill>
                  <a:schemeClr val="dk1"/>
                </a:solidFill>
                <a:latin typeface="Arial"/>
                <a:ea typeface="Arial"/>
                <a:cs typeface="Arial"/>
                <a:sym typeface="Arial"/>
              </a:rPr>
              <a:t>Scrum asegura entregas funcionales al final de cada sprint y una planificación optimizada para alcanzar los objetivos del proyecto.</a:t>
            </a:r>
            <a:endParaRPr b="0" i="0" sz="30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3000"/>
              <a:buFont typeface="Arial"/>
              <a:buNone/>
            </a:pPr>
            <a:r>
              <a:t/>
            </a:r>
            <a:endParaRPr b="0" i="0" sz="3000" u="none" cap="none" strike="noStrike">
              <a:solidFill>
                <a:schemeClr val="dk1"/>
              </a:solidFill>
              <a:latin typeface="Arial"/>
              <a:ea typeface="Arial"/>
              <a:cs typeface="Arial"/>
              <a:sym typeface="Arial"/>
            </a:endParaRPr>
          </a:p>
          <a:p>
            <a:pPr indent="0" lvl="0" marL="457200" marR="0" rtl="0" algn="l">
              <a:lnSpc>
                <a:spcPct val="115000"/>
              </a:lnSpc>
              <a:spcBef>
                <a:spcPts val="12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457200" marR="0" rtl="0" algn="l">
              <a:lnSpc>
                <a:spcPct val="100000"/>
              </a:lnSpc>
              <a:spcBef>
                <a:spcPts val="1200"/>
              </a:spcBef>
              <a:spcAft>
                <a:spcPts val="0"/>
              </a:spcAft>
              <a:buClr>
                <a:srgbClr val="000000"/>
              </a:buClr>
              <a:buSzPts val="2800"/>
              <a:buFont typeface="Arial"/>
              <a:buNone/>
            </a:pPr>
            <a:r>
              <a:t/>
            </a:r>
            <a:endParaRPr b="0" i="0" sz="28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319330611e7_4_0"/>
          <p:cNvSpPr txBox="1"/>
          <p:nvPr>
            <p:ph type="title"/>
          </p:nvPr>
        </p:nvSpPr>
        <p:spPr>
          <a:xfrm>
            <a:off x="2432050" y="714594"/>
            <a:ext cx="16988400" cy="9234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400"/>
              <a:buNone/>
            </a:pPr>
            <a:r>
              <a:rPr lang="es-CL" sz="6000"/>
              <a:t> Roles</a:t>
            </a:r>
            <a:endParaRPr sz="6000"/>
          </a:p>
        </p:txBody>
      </p:sp>
      <p:sp>
        <p:nvSpPr>
          <p:cNvPr id="125" name="Google Shape;125;g319330611e7_4_0"/>
          <p:cNvSpPr txBox="1"/>
          <p:nvPr/>
        </p:nvSpPr>
        <p:spPr>
          <a:xfrm>
            <a:off x="599625" y="2089950"/>
            <a:ext cx="10861500" cy="87138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15000"/>
              </a:lnSpc>
              <a:spcBef>
                <a:spcPts val="1200"/>
              </a:spcBef>
              <a:spcAft>
                <a:spcPts val="0"/>
              </a:spcAft>
              <a:buClr>
                <a:schemeClr val="dk1"/>
              </a:buClr>
              <a:buSzPts val="3000"/>
              <a:buFont typeface="Arial"/>
              <a:buChar char="●"/>
            </a:pPr>
            <a:r>
              <a:rPr b="1" i="0" lang="es-CL" sz="3000" u="none" cap="none" strike="noStrike">
                <a:solidFill>
                  <a:schemeClr val="dk1"/>
                </a:solidFill>
                <a:latin typeface="Calibri"/>
                <a:ea typeface="Calibri"/>
                <a:cs typeface="Calibri"/>
                <a:sym typeface="Calibri"/>
              </a:rPr>
              <a:t>Scrum Master (Camilo Canales):</a:t>
            </a:r>
            <a:r>
              <a:rPr b="0" i="0" lang="es-CL" sz="3000" u="none" cap="none" strike="noStrike">
                <a:solidFill>
                  <a:schemeClr val="dk1"/>
                </a:solidFill>
                <a:latin typeface="Calibri"/>
                <a:ea typeface="Calibri"/>
                <a:cs typeface="Calibri"/>
                <a:sym typeface="Calibri"/>
              </a:rPr>
              <a:t> Coordina el equipo, asegura el cumplimiento de plazos y lidera el diseño de la experiencia de usuario (UX) y el desarrollo frontend.</a:t>
            </a:r>
            <a:endParaRPr b="0" i="0" sz="3000" u="none" cap="none" strike="noStrike">
              <a:solidFill>
                <a:schemeClr val="dk1"/>
              </a:solidFill>
              <a:latin typeface="Calibri"/>
              <a:ea typeface="Calibri"/>
              <a:cs typeface="Calibri"/>
              <a:sym typeface="Calibri"/>
            </a:endParaRPr>
          </a:p>
          <a:p>
            <a:pPr indent="0" lvl="0" marL="457200" marR="0" rtl="0" algn="l">
              <a:lnSpc>
                <a:spcPct val="115000"/>
              </a:lnSpc>
              <a:spcBef>
                <a:spcPts val="1200"/>
              </a:spcBef>
              <a:spcAft>
                <a:spcPts val="0"/>
              </a:spcAft>
              <a:buClr>
                <a:srgbClr val="000000"/>
              </a:buClr>
              <a:buSzPts val="3000"/>
              <a:buFont typeface="Arial"/>
              <a:buNone/>
            </a:pPr>
            <a:r>
              <a:t/>
            </a:r>
            <a:endParaRPr b="0"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1200"/>
              </a:spcBef>
              <a:spcAft>
                <a:spcPts val="0"/>
              </a:spcAft>
              <a:buClr>
                <a:schemeClr val="dk1"/>
              </a:buClr>
              <a:buSzPts val="3000"/>
              <a:buFont typeface="Arial"/>
              <a:buChar char="●"/>
            </a:pPr>
            <a:r>
              <a:rPr b="1" i="0" lang="es-CL" sz="3000" u="none" cap="none" strike="noStrike">
                <a:solidFill>
                  <a:schemeClr val="dk1"/>
                </a:solidFill>
                <a:latin typeface="Calibri"/>
                <a:ea typeface="Calibri"/>
                <a:cs typeface="Calibri"/>
                <a:sym typeface="Calibri"/>
              </a:rPr>
              <a:t>Product Owner (Benjamin Villanueva):</a:t>
            </a:r>
            <a:r>
              <a:rPr b="0" i="0" lang="es-CL" sz="3000" u="none" cap="none" strike="noStrike">
                <a:solidFill>
                  <a:schemeClr val="dk1"/>
                </a:solidFill>
                <a:latin typeface="Calibri"/>
                <a:ea typeface="Calibri"/>
                <a:cs typeface="Calibri"/>
                <a:sym typeface="Calibri"/>
              </a:rPr>
              <a:t> Gestiona los requisitos del producto, prioriza tareas y lidera la integración de funcionalidades en el sistema.</a:t>
            </a:r>
            <a:endParaRPr b="0" i="0" sz="3000" u="none" cap="none" strike="noStrike">
              <a:solidFill>
                <a:schemeClr val="dk1"/>
              </a:solidFill>
              <a:latin typeface="Calibri"/>
              <a:ea typeface="Calibri"/>
              <a:cs typeface="Calibri"/>
              <a:sym typeface="Calibri"/>
            </a:endParaRPr>
          </a:p>
          <a:p>
            <a:pPr indent="0" lvl="0" marL="457200" marR="0" rtl="0" algn="l">
              <a:lnSpc>
                <a:spcPct val="115000"/>
              </a:lnSpc>
              <a:spcBef>
                <a:spcPts val="1200"/>
              </a:spcBef>
              <a:spcAft>
                <a:spcPts val="0"/>
              </a:spcAft>
              <a:buClr>
                <a:srgbClr val="000000"/>
              </a:buClr>
              <a:buSzPts val="3000"/>
              <a:buFont typeface="Arial"/>
              <a:buNone/>
            </a:pPr>
            <a:r>
              <a:t/>
            </a:r>
            <a:endParaRPr b="0"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1200"/>
              </a:spcBef>
              <a:spcAft>
                <a:spcPts val="0"/>
              </a:spcAft>
              <a:buClr>
                <a:schemeClr val="dk1"/>
              </a:buClr>
              <a:buSzPts val="3000"/>
              <a:buFont typeface="Arial"/>
              <a:buChar char="●"/>
            </a:pPr>
            <a:r>
              <a:rPr b="1" i="0" lang="es-CL" sz="3000" u="none" cap="none" strike="noStrike">
                <a:solidFill>
                  <a:schemeClr val="dk1"/>
                </a:solidFill>
                <a:latin typeface="Calibri"/>
                <a:ea typeface="Calibri"/>
                <a:cs typeface="Calibri"/>
                <a:sym typeface="Calibri"/>
              </a:rPr>
              <a:t>Desarrollador Principal (Alain Echeverría):</a:t>
            </a:r>
            <a:r>
              <a:rPr b="0" i="0" lang="es-CL" sz="3000" u="none" cap="none" strike="noStrike">
                <a:solidFill>
                  <a:schemeClr val="dk1"/>
                </a:solidFill>
                <a:latin typeface="Calibri"/>
                <a:ea typeface="Calibri"/>
                <a:cs typeface="Calibri"/>
                <a:sym typeface="Calibri"/>
              </a:rPr>
              <a:t> Se encarga del desarrollo y la integración de funcionalidades tanto del frontend como del backend, asegurando el funcionamiento del sistema.</a:t>
            </a:r>
            <a:endParaRPr b="0" i="0" sz="3000" u="none" cap="none" strike="noStrike">
              <a:solidFill>
                <a:schemeClr val="dk1"/>
              </a:solidFill>
              <a:latin typeface="Calibri"/>
              <a:ea typeface="Calibri"/>
              <a:cs typeface="Calibri"/>
              <a:sym typeface="Calibri"/>
            </a:endParaRPr>
          </a:p>
          <a:p>
            <a:pPr indent="0" lvl="0" marL="0" marR="0" rtl="0" algn="l">
              <a:lnSpc>
                <a:spcPct val="90000"/>
              </a:lnSpc>
              <a:spcBef>
                <a:spcPts val="1200"/>
              </a:spcBef>
              <a:spcAft>
                <a:spcPts val="0"/>
              </a:spcAft>
              <a:buClr>
                <a:schemeClr val="dk1"/>
              </a:buClr>
              <a:buSzPts val="2800"/>
              <a:buFont typeface="Arial"/>
              <a:buNone/>
            </a:pPr>
            <a:r>
              <a:t/>
            </a:r>
            <a:endParaRPr b="0" i="0" sz="3000" u="none" cap="none" strike="noStrike">
              <a:solidFill>
                <a:schemeClr val="dk1"/>
              </a:solidFill>
              <a:latin typeface="Arial"/>
              <a:ea typeface="Arial"/>
              <a:cs typeface="Arial"/>
              <a:sym typeface="Arial"/>
            </a:endParaRPr>
          </a:p>
        </p:txBody>
      </p:sp>
      <p:pic>
        <p:nvPicPr>
          <p:cNvPr id="126" name="Google Shape;126;g319330611e7_4_0"/>
          <p:cNvPicPr preferRelativeResize="0"/>
          <p:nvPr/>
        </p:nvPicPr>
        <p:blipFill rotWithShape="1">
          <a:blip r:embed="rId3">
            <a:alphaModFix/>
          </a:blip>
          <a:srcRect b="0" l="0" r="0" t="0"/>
          <a:stretch/>
        </p:blipFill>
        <p:spPr>
          <a:xfrm>
            <a:off x="11752400" y="1980763"/>
            <a:ext cx="7347825" cy="7347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6"/>
          <p:cNvSpPr txBox="1"/>
          <p:nvPr>
            <p:ph idx="1" type="body"/>
          </p:nvPr>
        </p:nvSpPr>
        <p:spPr>
          <a:xfrm>
            <a:off x="727227" y="755454"/>
            <a:ext cx="16792500" cy="9234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lang="es-CL" sz="6000"/>
              <a:t>Objetivo general </a:t>
            </a:r>
            <a:endParaRPr sz="6000"/>
          </a:p>
        </p:txBody>
      </p:sp>
      <p:sp>
        <p:nvSpPr>
          <p:cNvPr id="132" name="Google Shape;132;p6"/>
          <p:cNvSpPr txBox="1"/>
          <p:nvPr/>
        </p:nvSpPr>
        <p:spPr>
          <a:xfrm>
            <a:off x="878925" y="1887700"/>
            <a:ext cx="19009200" cy="8022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200"/>
              </a:spcBef>
              <a:spcAft>
                <a:spcPts val="0"/>
              </a:spcAft>
              <a:buClr>
                <a:schemeClr val="dk1"/>
              </a:buClr>
              <a:buSzPts val="1100"/>
              <a:buFont typeface="Arial"/>
              <a:buNone/>
            </a:pPr>
            <a:r>
              <a:rPr b="0" i="0" lang="es-CL" sz="3000" u="none" cap="none" strike="noStrike">
                <a:solidFill>
                  <a:schemeClr val="dk1"/>
                </a:solidFill>
                <a:latin typeface="Calibri"/>
                <a:ea typeface="Calibri"/>
                <a:cs typeface="Calibri"/>
                <a:sym typeface="Calibri"/>
              </a:rPr>
              <a:t>Desarrollar una </a:t>
            </a:r>
            <a:r>
              <a:rPr b="1" i="0" lang="es-CL" sz="3000" u="none" cap="none" strike="noStrike">
                <a:solidFill>
                  <a:schemeClr val="dk1"/>
                </a:solidFill>
                <a:latin typeface="Calibri"/>
                <a:ea typeface="Calibri"/>
                <a:cs typeface="Calibri"/>
                <a:sym typeface="Calibri"/>
              </a:rPr>
              <a:t>plataforma web integral</a:t>
            </a:r>
            <a:r>
              <a:rPr b="0" i="0" lang="es-CL" sz="3000" u="none" cap="none" strike="noStrike">
                <a:solidFill>
                  <a:schemeClr val="dk1"/>
                </a:solidFill>
                <a:latin typeface="Calibri"/>
                <a:ea typeface="Calibri"/>
                <a:cs typeface="Calibri"/>
                <a:sym typeface="Calibri"/>
              </a:rPr>
              <a:t> que combine un </a:t>
            </a:r>
            <a:r>
              <a:rPr b="1" i="0" lang="es-CL" sz="3000" u="none" cap="none" strike="noStrike">
                <a:solidFill>
                  <a:schemeClr val="dk1"/>
                </a:solidFill>
                <a:latin typeface="Calibri"/>
                <a:ea typeface="Calibri"/>
                <a:cs typeface="Calibri"/>
                <a:sym typeface="Calibri"/>
              </a:rPr>
              <a:t>sistema de comercio electrónico</a:t>
            </a:r>
            <a:r>
              <a:rPr b="0" i="0" lang="es-CL" sz="3000" u="none" cap="none" strike="noStrike">
                <a:solidFill>
                  <a:schemeClr val="dk1"/>
                </a:solidFill>
                <a:latin typeface="Calibri"/>
                <a:ea typeface="Calibri"/>
                <a:cs typeface="Calibri"/>
                <a:sym typeface="Calibri"/>
              </a:rPr>
              <a:t> para productos especializados para mascotas y un </a:t>
            </a:r>
            <a:r>
              <a:rPr b="1" i="0" lang="es-CL" sz="3000" u="none" cap="none" strike="noStrike">
                <a:solidFill>
                  <a:schemeClr val="dk1"/>
                </a:solidFill>
                <a:latin typeface="Calibri"/>
                <a:ea typeface="Calibri"/>
                <a:cs typeface="Calibri"/>
                <a:sym typeface="Calibri"/>
              </a:rPr>
              <a:t>sistema de agendamiento de citas veterinarias</a:t>
            </a:r>
            <a:r>
              <a:rPr b="0" i="0" lang="es-CL" sz="3000" u="none" cap="none" strike="noStrike">
                <a:solidFill>
                  <a:schemeClr val="dk1"/>
                </a:solidFill>
                <a:latin typeface="Calibri"/>
                <a:ea typeface="Calibri"/>
                <a:cs typeface="Calibri"/>
                <a:sym typeface="Calibri"/>
              </a:rPr>
              <a:t>, facilitando el acceso a estos servicios para los propietarios de mascotas. La plataforma ofrecerá una </a:t>
            </a:r>
            <a:r>
              <a:rPr b="1" i="0" lang="es-CL" sz="3000" u="none" cap="none" strike="noStrike">
                <a:solidFill>
                  <a:schemeClr val="dk1"/>
                </a:solidFill>
                <a:latin typeface="Calibri"/>
                <a:ea typeface="Calibri"/>
                <a:cs typeface="Calibri"/>
                <a:sym typeface="Calibri"/>
              </a:rPr>
              <a:t>interfaz intuitiva, segura y accesible</a:t>
            </a:r>
            <a:r>
              <a:rPr b="0" i="0" lang="es-CL" sz="3000" u="none" cap="none" strike="noStrike">
                <a:solidFill>
                  <a:schemeClr val="dk1"/>
                </a:solidFill>
                <a:latin typeface="Calibri"/>
                <a:ea typeface="Calibri"/>
                <a:cs typeface="Calibri"/>
                <a:sym typeface="Calibri"/>
              </a:rPr>
              <a:t>, optimizando la experiencia del usuario y promoviendo la digitalización del sector, garantizando transacciones y gestión de datos confiables.</a:t>
            </a:r>
            <a:endParaRPr b="0" i="0" sz="3000" u="none" cap="none" strike="noStrike">
              <a:solidFill>
                <a:schemeClr val="dk1"/>
              </a:solidFill>
              <a:latin typeface="Calibri"/>
              <a:ea typeface="Calibri"/>
              <a:cs typeface="Calibri"/>
              <a:sym typeface="Calibri"/>
            </a:endParaRPr>
          </a:p>
          <a:p>
            <a:pPr indent="0" lvl="0" marL="0" marR="0" rtl="0" algn="l">
              <a:lnSpc>
                <a:spcPct val="115000"/>
              </a:lnSpc>
              <a:spcBef>
                <a:spcPts val="1200"/>
              </a:spcBef>
              <a:spcAft>
                <a:spcPts val="0"/>
              </a:spcAft>
              <a:buClr>
                <a:schemeClr val="dk1"/>
              </a:buClr>
              <a:buSzPts val="1100"/>
              <a:buFont typeface="Arial"/>
              <a:buNone/>
            </a:pPr>
            <a:r>
              <a:t/>
            </a:r>
            <a:endParaRPr b="0" i="0" sz="3000" u="none" cap="none" strike="noStrike">
              <a:solidFill>
                <a:schemeClr val="dk1"/>
              </a:solidFill>
              <a:latin typeface="Calibri"/>
              <a:ea typeface="Calibri"/>
              <a:cs typeface="Calibri"/>
              <a:sym typeface="Calibri"/>
            </a:endParaRPr>
          </a:p>
          <a:p>
            <a:pPr indent="0" lvl="0" marL="0" marR="0" rtl="0" algn="l">
              <a:lnSpc>
                <a:spcPct val="115000"/>
              </a:lnSpc>
              <a:spcBef>
                <a:spcPts val="1200"/>
              </a:spcBef>
              <a:spcAft>
                <a:spcPts val="0"/>
              </a:spcAft>
              <a:buClr>
                <a:schemeClr val="dk1"/>
              </a:buClr>
              <a:buSzPts val="1100"/>
              <a:buFont typeface="Arial"/>
              <a:buNone/>
            </a:pPr>
            <a:r>
              <a:rPr b="1" i="0" lang="es-CL" sz="3000" u="none" cap="none" strike="noStrike">
                <a:solidFill>
                  <a:schemeClr val="dk1"/>
                </a:solidFill>
                <a:latin typeface="Calibri"/>
                <a:ea typeface="Calibri"/>
                <a:cs typeface="Calibri"/>
                <a:sym typeface="Calibri"/>
              </a:rPr>
              <a:t>Épicas:</a:t>
            </a:r>
            <a:endParaRPr b="1"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1200"/>
              </a:spcBef>
              <a:spcAft>
                <a:spcPts val="0"/>
              </a:spcAft>
              <a:buClr>
                <a:schemeClr val="dk1"/>
              </a:buClr>
              <a:buSzPts val="3000"/>
              <a:buFont typeface="Arial"/>
              <a:buChar char="●"/>
            </a:pPr>
            <a:r>
              <a:rPr b="1" i="0" lang="es-CL" sz="3000" u="none" cap="none" strike="noStrike">
                <a:solidFill>
                  <a:schemeClr val="dk1"/>
                </a:solidFill>
                <a:latin typeface="Calibri"/>
                <a:ea typeface="Calibri"/>
                <a:cs typeface="Calibri"/>
                <a:sym typeface="Calibri"/>
              </a:rPr>
              <a:t>Comercio electrónico</a:t>
            </a:r>
            <a:r>
              <a:rPr b="0" i="0" lang="es-CL" sz="3000" u="none" cap="none" strike="noStrike">
                <a:solidFill>
                  <a:schemeClr val="dk1"/>
                </a:solidFill>
                <a:latin typeface="Calibri"/>
                <a:ea typeface="Calibri"/>
                <a:cs typeface="Calibri"/>
                <a:sym typeface="Calibri"/>
              </a:rPr>
              <a:t>: Creación de una tienda en línea para productos especializados para mascotas.</a:t>
            </a:r>
            <a:endParaRPr b="0"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0"/>
              </a:spcBef>
              <a:spcAft>
                <a:spcPts val="0"/>
              </a:spcAft>
              <a:buClr>
                <a:schemeClr val="dk1"/>
              </a:buClr>
              <a:buSzPts val="3000"/>
              <a:buFont typeface="Arial"/>
              <a:buChar char="●"/>
            </a:pPr>
            <a:r>
              <a:rPr b="1" i="0" lang="es-CL" sz="3000" u="none" cap="none" strike="noStrike">
                <a:solidFill>
                  <a:schemeClr val="dk1"/>
                </a:solidFill>
                <a:latin typeface="Calibri"/>
                <a:ea typeface="Calibri"/>
                <a:cs typeface="Calibri"/>
                <a:sym typeface="Calibri"/>
              </a:rPr>
              <a:t>Agendamiento de citas</a:t>
            </a:r>
            <a:r>
              <a:rPr b="0" i="0" lang="es-CL" sz="3000" u="none" cap="none" strike="noStrike">
                <a:solidFill>
                  <a:schemeClr val="dk1"/>
                </a:solidFill>
                <a:latin typeface="Calibri"/>
                <a:ea typeface="Calibri"/>
                <a:cs typeface="Calibri"/>
                <a:sym typeface="Calibri"/>
              </a:rPr>
              <a:t>: Desarrollo de un sistema para gestionar y reservar citas con veterinarios locales.</a:t>
            </a:r>
            <a:endParaRPr b="0"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0"/>
              </a:spcBef>
              <a:spcAft>
                <a:spcPts val="0"/>
              </a:spcAft>
              <a:buClr>
                <a:schemeClr val="dk1"/>
              </a:buClr>
              <a:buSzPts val="3000"/>
              <a:buFont typeface="Arial"/>
              <a:buChar char="●"/>
            </a:pPr>
            <a:r>
              <a:rPr b="1" i="0" lang="es-CL" sz="3000" u="none" cap="none" strike="noStrike">
                <a:solidFill>
                  <a:schemeClr val="dk1"/>
                </a:solidFill>
                <a:latin typeface="Calibri"/>
                <a:ea typeface="Calibri"/>
                <a:cs typeface="Calibri"/>
                <a:sym typeface="Calibri"/>
              </a:rPr>
              <a:t>Interfaz de usuario</a:t>
            </a:r>
            <a:r>
              <a:rPr b="0" i="0" lang="es-CL" sz="3000" u="none" cap="none" strike="noStrike">
                <a:solidFill>
                  <a:schemeClr val="dk1"/>
                </a:solidFill>
                <a:latin typeface="Calibri"/>
                <a:ea typeface="Calibri"/>
                <a:cs typeface="Calibri"/>
                <a:sym typeface="Calibri"/>
              </a:rPr>
              <a:t>: Diseño de una interfaz accesible, intuitiva y segura para los usuarios.</a:t>
            </a:r>
            <a:endParaRPr b="0" i="0" sz="3000" u="none" cap="none" strike="noStrike">
              <a:solidFill>
                <a:schemeClr val="dk1"/>
              </a:solidFill>
              <a:latin typeface="Calibri"/>
              <a:ea typeface="Calibri"/>
              <a:cs typeface="Calibri"/>
              <a:sym typeface="Calibri"/>
            </a:endParaRPr>
          </a:p>
          <a:p>
            <a:pPr indent="-419100" lvl="0" marL="457200" marR="0" rtl="0" algn="l">
              <a:lnSpc>
                <a:spcPct val="115000"/>
              </a:lnSpc>
              <a:spcBef>
                <a:spcPts val="0"/>
              </a:spcBef>
              <a:spcAft>
                <a:spcPts val="0"/>
              </a:spcAft>
              <a:buClr>
                <a:schemeClr val="dk1"/>
              </a:buClr>
              <a:buSzPts val="3000"/>
              <a:buFont typeface="Arial"/>
              <a:buChar char="●"/>
            </a:pPr>
            <a:r>
              <a:rPr b="1" i="0" lang="es-CL" sz="3000" u="none" cap="none" strike="noStrike">
                <a:solidFill>
                  <a:schemeClr val="dk1"/>
                </a:solidFill>
                <a:latin typeface="Calibri"/>
                <a:ea typeface="Calibri"/>
                <a:cs typeface="Calibri"/>
                <a:sym typeface="Calibri"/>
              </a:rPr>
              <a:t>Seguridad y usabilidad</a:t>
            </a:r>
            <a:r>
              <a:rPr b="0" i="0" lang="es-CL" sz="3000" u="none" cap="none" strike="noStrike">
                <a:solidFill>
                  <a:schemeClr val="dk1"/>
                </a:solidFill>
                <a:latin typeface="Calibri"/>
                <a:ea typeface="Calibri"/>
                <a:cs typeface="Calibri"/>
                <a:sym typeface="Calibri"/>
              </a:rPr>
              <a:t>: Implementación de medidas de seguridad avanzadas y optimización de la experiencia de usuario.</a:t>
            </a:r>
            <a:endParaRPr b="0" i="0" sz="3000" u="sng"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2022-07-20T19:15:37Z</dcterms:created>
  <dc:creator>Daniela Taito R.</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2022-07-20T00:00:00Z</vt:filetime>
  </property>
  <property fmtid="{D5CDD505-2E9C-101B-9397-08002B2CF9AE}" pid="3" name="Creator">
    <vt:lpwstr>Adobe Illustrator 26.3 (Macintosh)</vt:lpwstr>
  </property>
  <property fmtid="{D5CDD505-2E9C-101B-9397-08002B2CF9AE}" pid="4" name="CreatorVersion">
    <vt:lpwstr>21.0.0</vt:lpwstr>
  </property>
  <property fmtid="{D5CDD505-2E9C-101B-9397-08002B2CF9AE}" pid="5" name="LastSaved">
    <vt:filetime>2022-07-20T00:00:00Z</vt:filetime>
  </property>
  <property fmtid="{D5CDD505-2E9C-101B-9397-08002B2CF9AE}" pid="6" name="Producer">
    <vt:lpwstr>Adobe PDF library 15.00</vt:lpwstr>
  </property>
  <property fmtid="{D5CDD505-2E9C-101B-9397-08002B2CF9AE}" pid="7" name="ContentTypeId">
    <vt:lpwstr>0x010100018D87CEFA56DA42BF8E9E6D1D515907</vt:lpwstr>
  </property>
</Properties>
</file>